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65" r:id="rId2"/>
    <p:sldId id="478" r:id="rId3"/>
    <p:sldId id="488" r:id="rId4"/>
    <p:sldId id="484" r:id="rId5"/>
    <p:sldId id="420" r:id="rId6"/>
    <p:sldId id="480" r:id="rId7"/>
    <p:sldId id="504" r:id="rId8"/>
    <p:sldId id="505" r:id="rId9"/>
    <p:sldId id="492" r:id="rId10"/>
    <p:sldId id="509" r:id="rId11"/>
    <p:sldId id="510" r:id="rId12"/>
    <p:sldId id="506" r:id="rId13"/>
    <p:sldId id="512" r:id="rId14"/>
    <p:sldId id="513" r:id="rId15"/>
    <p:sldId id="511" r:id="rId16"/>
    <p:sldId id="507" r:id="rId17"/>
    <p:sldId id="482" r:id="rId18"/>
    <p:sldId id="325" r:id="rId19"/>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342946" algn="l" rtl="0" fontAlgn="base">
      <a:spcBef>
        <a:spcPct val="0"/>
      </a:spcBef>
      <a:spcAft>
        <a:spcPct val="0"/>
      </a:spcAft>
      <a:defRPr kern="1200">
        <a:solidFill>
          <a:schemeClr val="tx1"/>
        </a:solidFill>
        <a:latin typeface="Calibri" pitchFamily="34" charset="0"/>
        <a:ea typeface="+mn-ea"/>
        <a:cs typeface="Arial" charset="0"/>
      </a:defRPr>
    </a:lvl2pPr>
    <a:lvl3pPr marL="685891" algn="l" rtl="0" fontAlgn="base">
      <a:spcBef>
        <a:spcPct val="0"/>
      </a:spcBef>
      <a:spcAft>
        <a:spcPct val="0"/>
      </a:spcAft>
      <a:defRPr kern="1200">
        <a:solidFill>
          <a:schemeClr val="tx1"/>
        </a:solidFill>
        <a:latin typeface="Calibri" pitchFamily="34" charset="0"/>
        <a:ea typeface="+mn-ea"/>
        <a:cs typeface="Arial" charset="0"/>
      </a:defRPr>
    </a:lvl3pPr>
    <a:lvl4pPr marL="1028837" algn="l" rtl="0" fontAlgn="base">
      <a:spcBef>
        <a:spcPct val="0"/>
      </a:spcBef>
      <a:spcAft>
        <a:spcPct val="0"/>
      </a:spcAft>
      <a:defRPr kern="1200">
        <a:solidFill>
          <a:schemeClr val="tx1"/>
        </a:solidFill>
        <a:latin typeface="Calibri" pitchFamily="34" charset="0"/>
        <a:ea typeface="+mn-ea"/>
        <a:cs typeface="Arial" charset="0"/>
      </a:defRPr>
    </a:lvl4pPr>
    <a:lvl5pPr marL="1371783" algn="l" rtl="0" fontAlgn="base">
      <a:spcBef>
        <a:spcPct val="0"/>
      </a:spcBef>
      <a:spcAft>
        <a:spcPct val="0"/>
      </a:spcAft>
      <a:defRPr kern="1200">
        <a:solidFill>
          <a:schemeClr val="tx1"/>
        </a:solidFill>
        <a:latin typeface="Calibri" pitchFamily="34" charset="0"/>
        <a:ea typeface="+mn-ea"/>
        <a:cs typeface="Arial" charset="0"/>
      </a:defRPr>
    </a:lvl5pPr>
    <a:lvl6pPr marL="1714729" algn="l" defTabSz="685891" rtl="0" eaLnBrk="1" latinLnBrk="0" hangingPunct="1">
      <a:defRPr kern="1200">
        <a:solidFill>
          <a:schemeClr val="tx1"/>
        </a:solidFill>
        <a:latin typeface="Calibri" pitchFamily="34" charset="0"/>
        <a:ea typeface="+mn-ea"/>
        <a:cs typeface="Arial" charset="0"/>
      </a:defRPr>
    </a:lvl6pPr>
    <a:lvl7pPr marL="2057674" algn="l" defTabSz="685891" rtl="0" eaLnBrk="1" latinLnBrk="0" hangingPunct="1">
      <a:defRPr kern="1200">
        <a:solidFill>
          <a:schemeClr val="tx1"/>
        </a:solidFill>
        <a:latin typeface="Calibri" pitchFamily="34" charset="0"/>
        <a:ea typeface="+mn-ea"/>
        <a:cs typeface="Arial" charset="0"/>
      </a:defRPr>
    </a:lvl7pPr>
    <a:lvl8pPr marL="2400620" algn="l" defTabSz="685891" rtl="0" eaLnBrk="1" latinLnBrk="0" hangingPunct="1">
      <a:defRPr kern="1200">
        <a:solidFill>
          <a:schemeClr val="tx1"/>
        </a:solidFill>
        <a:latin typeface="Calibri" pitchFamily="34" charset="0"/>
        <a:ea typeface="+mn-ea"/>
        <a:cs typeface="Arial" charset="0"/>
      </a:defRPr>
    </a:lvl8pPr>
    <a:lvl9pPr marL="2743566" algn="l" defTabSz="685891"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78"/>
    <a:srgbClr val="3D738D"/>
    <a:srgbClr val="336699"/>
    <a:srgbClr val="4D4D4D"/>
    <a:srgbClr val="777777"/>
    <a:srgbClr val="3399FF"/>
    <a:srgbClr val="FF9933"/>
    <a:srgbClr val="01508C"/>
    <a:srgbClr val="0033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8" autoAdjust="0"/>
    <p:restoredTop sz="99657" autoAdjust="0"/>
  </p:normalViewPr>
  <p:slideViewPr>
    <p:cSldViewPr>
      <p:cViewPr varScale="1">
        <p:scale>
          <a:sx n="151" d="100"/>
          <a:sy n="151" d="100"/>
        </p:scale>
        <p:origin x="672" y="13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798" y="-84"/>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pPr>
              <a:defRPr/>
            </a:pPr>
            <a:fld id="{E2244BEA-BC0D-424E-836C-331DEBE23DB1}" type="datetimeFigureOut">
              <a:rPr lang="en-US"/>
              <a:pPr>
                <a:defRPr/>
              </a:pPr>
              <a:t>2/25/2022</a:t>
            </a:fld>
            <a:endParaRPr lang="en-US" dirty="0"/>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pPr>
              <a:defRPr/>
            </a:pPr>
            <a:fld id="{82CBE9EE-4D32-4072-B45C-7A93D309F90E}" type="slidenum">
              <a:rPr lang="en-US"/>
              <a:pPr>
                <a:defRPr/>
              </a:pPr>
              <a:t>‹#›</a:t>
            </a:fld>
            <a:endParaRPr lang="en-US" dirty="0"/>
          </a:p>
        </p:txBody>
      </p:sp>
    </p:spTree>
    <p:extLst>
      <p:ext uri="{BB962C8B-B14F-4D97-AF65-F5344CB8AC3E}">
        <p14:creationId xmlns:p14="http://schemas.microsoft.com/office/powerpoint/2010/main" val="1177026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D5DC7D69-80F5-4164-A3EA-1D89ABE48660}" type="datetimeFigureOut">
              <a:rPr lang="en-US"/>
              <a:pPr>
                <a:defRPr/>
              </a:pPr>
              <a:t>2/25/2022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A8CDF1AD-491C-44E6-A1F0-13FB17AD394C}" type="slidenum">
              <a:rPr lang="en-US"/>
              <a:pPr>
                <a:defRPr/>
              </a:pPr>
              <a:t>‹#›</a:t>
            </a:fld>
            <a:endParaRPr lang="en-US" dirty="0"/>
          </a:p>
        </p:txBody>
      </p:sp>
    </p:spTree>
    <p:extLst>
      <p:ext uri="{BB962C8B-B14F-4D97-AF65-F5344CB8AC3E}">
        <p14:creationId xmlns:p14="http://schemas.microsoft.com/office/powerpoint/2010/main" val="273117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946" algn="l" rtl="0" eaLnBrk="0" fontAlgn="base" hangingPunct="0">
      <a:spcBef>
        <a:spcPct val="30000"/>
      </a:spcBef>
      <a:spcAft>
        <a:spcPct val="0"/>
      </a:spcAft>
      <a:defRPr sz="900" kern="1200">
        <a:solidFill>
          <a:schemeClr val="tx1"/>
        </a:solidFill>
        <a:latin typeface="+mn-lt"/>
        <a:ea typeface="+mn-ea"/>
        <a:cs typeface="+mn-cs"/>
      </a:defRPr>
    </a:lvl2pPr>
    <a:lvl3pPr marL="685891" algn="l" rtl="0" eaLnBrk="0" fontAlgn="base" hangingPunct="0">
      <a:spcBef>
        <a:spcPct val="30000"/>
      </a:spcBef>
      <a:spcAft>
        <a:spcPct val="0"/>
      </a:spcAft>
      <a:defRPr sz="900" kern="1200">
        <a:solidFill>
          <a:schemeClr val="tx1"/>
        </a:solidFill>
        <a:latin typeface="+mn-lt"/>
        <a:ea typeface="+mn-ea"/>
        <a:cs typeface="+mn-cs"/>
      </a:defRPr>
    </a:lvl3pPr>
    <a:lvl4pPr marL="1028837" algn="l" rtl="0" eaLnBrk="0" fontAlgn="base" hangingPunct="0">
      <a:spcBef>
        <a:spcPct val="30000"/>
      </a:spcBef>
      <a:spcAft>
        <a:spcPct val="0"/>
      </a:spcAft>
      <a:defRPr sz="900" kern="1200">
        <a:solidFill>
          <a:schemeClr val="tx1"/>
        </a:solidFill>
        <a:latin typeface="+mn-lt"/>
        <a:ea typeface="+mn-ea"/>
        <a:cs typeface="+mn-cs"/>
      </a:defRPr>
    </a:lvl4pPr>
    <a:lvl5pPr marL="1371783" algn="l" rtl="0" eaLnBrk="0" fontAlgn="base" hangingPunct="0">
      <a:spcBef>
        <a:spcPct val="30000"/>
      </a:spcBef>
      <a:spcAft>
        <a:spcPct val="0"/>
      </a:spcAft>
      <a:defRPr sz="900" kern="1200">
        <a:solidFill>
          <a:schemeClr val="tx1"/>
        </a:solidFill>
        <a:latin typeface="+mn-lt"/>
        <a:ea typeface="+mn-ea"/>
        <a:cs typeface="+mn-cs"/>
      </a:defRPr>
    </a:lvl5pPr>
    <a:lvl6pPr marL="1714729"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46" indent="0" algn="ctr">
              <a:buNone/>
              <a:defRPr/>
            </a:lvl2pPr>
            <a:lvl3pPr marL="685891" indent="0" algn="ctr">
              <a:buNone/>
              <a:defRPr/>
            </a:lvl3pPr>
            <a:lvl4pPr marL="1028837" indent="0" algn="ctr">
              <a:buNone/>
              <a:defRPr/>
            </a:lvl4pPr>
            <a:lvl5pPr marL="1371783" indent="0" algn="ctr">
              <a:buNone/>
              <a:defRPr/>
            </a:lvl5pPr>
            <a:lvl6pPr marL="1714729" indent="0" algn="ctr">
              <a:buNone/>
              <a:defRPr/>
            </a:lvl6pPr>
            <a:lvl7pPr marL="2057674" indent="0" algn="ctr">
              <a:buNone/>
              <a:defRPr/>
            </a:lvl7pPr>
            <a:lvl8pPr marL="2400620" indent="0" algn="ctr">
              <a:buNone/>
              <a:defRPr/>
            </a:lvl8pPr>
            <a:lvl9pPr marL="2743566"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2E8B6FC7-B547-4270-AB9C-EE4CE9C6B0CB}" type="datetime3">
              <a:rPr lang="en-US" smtClean="0"/>
              <a:t>25 February 2022</a:t>
            </a:fld>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A123ECA5-0A95-46F4-96C3-9EEFB5C3D4DC}" type="slidenum">
              <a:rPr lang="en-US"/>
              <a:pPr>
                <a:defRPr/>
              </a:pPr>
              <a:t>‹#›</a:t>
            </a:fld>
            <a:endParaRPr lang="en-US" dirty="0"/>
          </a:p>
        </p:txBody>
      </p:sp>
    </p:spTree>
    <p:extLst>
      <p:ext uri="{BB962C8B-B14F-4D97-AF65-F5344CB8AC3E}">
        <p14:creationId xmlns:p14="http://schemas.microsoft.com/office/powerpoint/2010/main" val="23985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ic LEFT Side">
    <p:spTree>
      <p:nvGrpSpPr>
        <p:cNvPr id="1" name=""/>
        <p:cNvGrpSpPr/>
        <p:nvPr/>
      </p:nvGrpSpPr>
      <p:grpSpPr>
        <a:xfrm>
          <a:off x="0" y="0"/>
          <a:ext cx="0" cy="0"/>
          <a:chOff x="0" y="0"/>
          <a:chExt cx="0" cy="0"/>
        </a:xfrm>
      </p:grpSpPr>
      <p:sp>
        <p:nvSpPr>
          <p:cNvPr id="7" name="Title 1"/>
          <p:cNvSpPr>
            <a:spLocks noGrp="1"/>
          </p:cNvSpPr>
          <p:nvPr>
            <p:ph type="title"/>
          </p:nvPr>
        </p:nvSpPr>
        <p:spPr>
          <a:xfrm>
            <a:off x="3298208" y="-10424"/>
            <a:ext cx="5617192" cy="914400"/>
          </a:xfrm>
        </p:spPr>
        <p:txBody>
          <a:bodyPr/>
          <a:lstStyle>
            <a:lvl1pPr algn="l">
              <a:defRPr sz="3000"/>
            </a:lvl1pPr>
          </a:lstStyle>
          <a:p>
            <a:r>
              <a:rPr lang="en-US" dirty="0"/>
              <a:t>Click to edit Master title style</a:t>
            </a:r>
          </a:p>
        </p:txBody>
      </p:sp>
      <p:sp>
        <p:nvSpPr>
          <p:cNvPr id="5" name="Rectangle 4"/>
          <p:cNvSpPr>
            <a:spLocks noGrp="1" noChangeArrowheads="1"/>
          </p:cNvSpPr>
          <p:nvPr>
            <p:ph type="dt" sz="half" idx="10"/>
          </p:nvPr>
        </p:nvSpPr>
        <p:spPr/>
        <p:txBody>
          <a:bodyPr/>
          <a:lstStyle>
            <a:lvl1pPr>
              <a:defRPr/>
            </a:lvl1pPr>
          </a:lstStyle>
          <a:p>
            <a:pPr>
              <a:defRPr/>
            </a:pPr>
            <a:fld id="{A60FC3B3-60C2-494F-B04F-D321A62EB37C}" type="datetime3">
              <a:rPr lang="en-US" smtClean="0"/>
              <a:t>25 February 2022</a:t>
            </a:fld>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B04136F6-0C20-4B1D-8FF7-C612C337A6BC}" type="slidenum">
              <a:rPr lang="en-US"/>
              <a:pPr>
                <a:defRPr/>
              </a:pPr>
              <a:t>‹#›</a:t>
            </a:fld>
            <a:endParaRPr lang="en-US" dirty="0"/>
          </a:p>
        </p:txBody>
      </p:sp>
      <p:sp>
        <p:nvSpPr>
          <p:cNvPr id="9" name="Content Placeholder 2"/>
          <p:cNvSpPr>
            <a:spLocks noGrp="1"/>
          </p:cNvSpPr>
          <p:nvPr>
            <p:ph sz="half" idx="12"/>
          </p:nvPr>
        </p:nvSpPr>
        <p:spPr>
          <a:xfrm>
            <a:off x="3298208" y="890981"/>
            <a:ext cx="5617192" cy="3878911"/>
          </a:xfrm>
        </p:spPr>
        <p:txBody>
          <a:bodyPr/>
          <a:lstStyle>
            <a:lvl1pPr>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0" y="-1"/>
            <a:ext cx="3200400" cy="4768645"/>
          </a:xfrm>
        </p:spPr>
        <p:txBody>
          <a:bodyPr/>
          <a:lstStyle>
            <a:lvl1pPr marL="0" indent="0">
              <a:buFontTx/>
              <a:buNone/>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endParaRPr lang="en-US" dirty="0"/>
          </a:p>
        </p:txBody>
      </p:sp>
    </p:spTree>
    <p:extLst>
      <p:ext uri="{BB962C8B-B14F-4D97-AF65-F5344CB8AC3E}">
        <p14:creationId xmlns:p14="http://schemas.microsoft.com/office/powerpoint/2010/main" val="644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429000" y="204788"/>
            <a:ext cx="5486400" cy="4576761"/>
          </a:xfrm>
        </p:spPr>
        <p:txBody>
          <a:bodyPr/>
          <a:lstStyle>
            <a:lvl1pPr>
              <a:defRPr sz="2000"/>
            </a:lvl1pPr>
            <a:lvl2pPr>
              <a:defRPr sz="1800"/>
            </a:lvl2pPr>
            <a:lvl3pPr>
              <a:defRPr sz="1600"/>
            </a:lvl3pPr>
            <a:lvl4pPr>
              <a:defRPr sz="14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1076326"/>
            <a:ext cx="3008313" cy="3705223"/>
          </a:xfrm>
        </p:spPr>
        <p:txBody>
          <a:bodyPr/>
          <a:lstStyle>
            <a:lvl1pPr marL="0" indent="0">
              <a:buNone/>
              <a:defRPr sz="11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1417975-ED43-49DC-82D2-C5C7BEEE25E4}" type="datetime3">
              <a:rPr lang="en-US" smtClean="0"/>
              <a:t>25 February 2022</a:t>
            </a:fld>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934B6EAA-9ADF-4712-8963-D9760771C547}" type="slidenum">
              <a:rPr lang="en-US"/>
              <a:pPr>
                <a:defRPr/>
              </a:pPr>
              <a:t>‹#›</a:t>
            </a:fld>
            <a:endParaRPr lang="en-US" dirty="0"/>
          </a:p>
        </p:txBody>
      </p:sp>
    </p:spTree>
    <p:extLst>
      <p:ext uri="{BB962C8B-B14F-4D97-AF65-F5344CB8AC3E}">
        <p14:creationId xmlns:p14="http://schemas.microsoft.com/office/powerpoint/2010/main" val="31809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A026E56D-58CD-4578-9B57-55161CDFD291}" type="datetime3">
              <a:rPr lang="en-US" smtClean="0"/>
              <a:t>25 February 2022</a:t>
            </a:fld>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A14763F5-AC70-433E-AE16-35A13568C44E}" type="slidenum">
              <a:rPr lang="en-US"/>
              <a:pPr>
                <a:defRPr/>
              </a:pPr>
              <a:t>‹#›</a:t>
            </a:fld>
            <a:endParaRPr lang="en-US" dirty="0"/>
          </a:p>
        </p:txBody>
      </p:sp>
    </p:spTree>
    <p:extLst>
      <p:ext uri="{BB962C8B-B14F-4D97-AF65-F5344CB8AC3E}">
        <p14:creationId xmlns:p14="http://schemas.microsoft.com/office/powerpoint/2010/main" val="293390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FB4E426-16C4-49E7-987D-62092ECA234A}" type="datetime3">
              <a:rPr lang="en-US" smtClean="0"/>
              <a:t>25 February 2022</a:t>
            </a:fld>
            <a:endParaRPr lang="en-US" dirty="0"/>
          </a:p>
        </p:txBody>
      </p:sp>
      <p:sp>
        <p:nvSpPr>
          <p:cNvPr id="3" name="Rectangle 6"/>
          <p:cNvSpPr>
            <a:spLocks noGrp="1" noChangeArrowheads="1"/>
          </p:cNvSpPr>
          <p:nvPr>
            <p:ph type="sldNum" sz="quarter" idx="11"/>
          </p:nvPr>
        </p:nvSpPr>
        <p:spPr/>
        <p:txBody>
          <a:bodyPr/>
          <a:lstStyle>
            <a:lvl1pPr>
              <a:defRPr/>
            </a:lvl1pPr>
          </a:lstStyle>
          <a:p>
            <a:pPr>
              <a:defRPr/>
            </a:pPr>
            <a:fld id="{3808E13E-3D03-4841-826C-93AC607E421F}" type="slidenum">
              <a:rPr lang="en-US"/>
              <a:pPr>
                <a:defRPr/>
              </a:pPr>
              <a:t>‹#›</a:t>
            </a:fld>
            <a:endParaRPr lang="en-US" dirty="0"/>
          </a:p>
        </p:txBody>
      </p:sp>
    </p:spTree>
    <p:extLst>
      <p:ext uri="{BB962C8B-B14F-4D97-AF65-F5344CB8AC3E}">
        <p14:creationId xmlns:p14="http://schemas.microsoft.com/office/powerpoint/2010/main" val="2796655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2BDC155B-58FB-4FFC-8A47-148F11AB2977}" type="datetime3">
              <a:rPr lang="en-US" smtClean="0"/>
              <a:t>25 February 2022</a:t>
            </a:fld>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40DEFFD3-D1C9-4E99-B608-C070A1809CC9}" type="slidenum">
              <a:rPr lang="en-US"/>
              <a:pPr>
                <a:defRPr/>
              </a:pPr>
              <a:t>‹#›</a:t>
            </a:fld>
            <a:endParaRPr lang="en-US" dirty="0"/>
          </a:p>
        </p:txBody>
      </p:sp>
    </p:spTree>
    <p:extLst>
      <p:ext uri="{BB962C8B-B14F-4D97-AF65-F5344CB8AC3E}">
        <p14:creationId xmlns:p14="http://schemas.microsoft.com/office/powerpoint/2010/main" val="978233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
            <a:ext cx="2057400" cy="478154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28600" y="0"/>
            <a:ext cx="6248400" cy="47815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0F19A53B-39C2-4811-A49C-E0DFB41FC934}" type="datetime3">
              <a:rPr lang="en-US" smtClean="0"/>
              <a:t>25 February 2022</a:t>
            </a:fld>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F49FFA32-5053-487A-B4B9-48C6C75CF615}" type="slidenum">
              <a:rPr lang="en-US"/>
              <a:pPr>
                <a:defRPr/>
              </a:pPr>
              <a:t>‹#›</a:t>
            </a:fld>
            <a:endParaRPr lang="en-US" dirty="0"/>
          </a:p>
        </p:txBody>
      </p:sp>
    </p:spTree>
    <p:extLst>
      <p:ext uri="{BB962C8B-B14F-4D97-AF65-F5344CB8AC3E}">
        <p14:creationId xmlns:p14="http://schemas.microsoft.com/office/powerpoint/2010/main" val="2040236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Key Messag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4163"/>
            <a:ext cx="9144000" cy="3579875"/>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9862" t="15044" r="11556" b="14342"/>
          <a:stretch/>
        </p:blipFill>
        <p:spPr>
          <a:xfrm>
            <a:off x="806098" y="628652"/>
            <a:ext cx="1937102" cy="968542"/>
          </a:xfrm>
          <a:prstGeom prst="rect">
            <a:avLst/>
          </a:prstGeom>
        </p:spPr>
      </p:pic>
      <p:sp>
        <p:nvSpPr>
          <p:cNvPr id="7" name="Rectangle 6"/>
          <p:cNvSpPr/>
          <p:nvPr/>
        </p:nvSpPr>
        <p:spPr>
          <a:xfrm>
            <a:off x="5274215" y="1088940"/>
            <a:ext cx="3837299" cy="184501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endParaRPr lang="en-US" sz="1350" dirty="0">
              <a:solidFill>
                <a:prstClr val="white"/>
              </a:solidFill>
            </a:endParaRPr>
          </a:p>
        </p:txBody>
      </p:sp>
      <p:sp>
        <p:nvSpPr>
          <p:cNvPr id="12" name="Title 1"/>
          <p:cNvSpPr>
            <a:spLocks noGrp="1"/>
          </p:cNvSpPr>
          <p:nvPr>
            <p:ph type="ctrTitle"/>
          </p:nvPr>
        </p:nvSpPr>
        <p:spPr>
          <a:xfrm>
            <a:off x="914400" y="2206469"/>
            <a:ext cx="7391400" cy="1393982"/>
          </a:xfrm>
        </p:spPr>
        <p:txBody>
          <a:bodyPr lIns="0">
            <a:normAutofit/>
          </a:bodyPr>
          <a:lstStyle>
            <a:lvl1pPr algn="l">
              <a:defRPr sz="3000" b="0" baseline="0">
                <a:solidFill>
                  <a:schemeClr val="bg1"/>
                </a:solidFill>
                <a:latin typeface="+mj-lt"/>
              </a:defRPr>
            </a:lvl1pPr>
          </a:lstStyle>
          <a:p>
            <a:r>
              <a:rPr lang="en-US"/>
              <a:t>Click to edit Master title style</a:t>
            </a:r>
            <a:endParaRPr lang="en-US" dirty="0"/>
          </a:p>
        </p:txBody>
      </p:sp>
      <p:sp>
        <p:nvSpPr>
          <p:cNvPr id="16" name="Text Placeholder 15"/>
          <p:cNvSpPr>
            <a:spLocks noGrp="1"/>
          </p:cNvSpPr>
          <p:nvPr>
            <p:ph type="body" sz="quarter" idx="12" hasCustomPrompt="1"/>
          </p:nvPr>
        </p:nvSpPr>
        <p:spPr>
          <a:xfrm>
            <a:off x="914401" y="3651628"/>
            <a:ext cx="2720975" cy="270272"/>
          </a:xfrm>
        </p:spPr>
        <p:txBody>
          <a:bodyPr lIns="0"/>
          <a:lstStyle>
            <a:lvl1pPr marL="0" indent="0">
              <a:buNone/>
              <a:defRPr sz="1200">
                <a:solidFill>
                  <a:schemeClr val="bg1"/>
                </a:solidFill>
              </a:defRPr>
            </a:lvl1pPr>
          </a:lstStyle>
          <a:p>
            <a:pPr lvl="0"/>
            <a:r>
              <a:rPr lang="en-US" dirty="0"/>
              <a:t>Date goes here</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4713" y="1319852"/>
            <a:ext cx="1314450" cy="159756"/>
          </a:xfrm>
          <a:prstGeom prst="rect">
            <a:avLst/>
          </a:prstGeom>
        </p:spPr>
      </p:pic>
    </p:spTree>
    <p:extLst>
      <p:ext uri="{BB962C8B-B14F-4D97-AF65-F5344CB8AC3E}">
        <p14:creationId xmlns:p14="http://schemas.microsoft.com/office/powerpoint/2010/main" val="20701855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1952" y="1828801"/>
            <a:ext cx="7772400" cy="1021556"/>
          </a:xfrm>
        </p:spPr>
        <p:txBody>
          <a:bodyPr anchor="t"/>
          <a:lstStyle>
            <a:lvl1pPr algn="ctr">
              <a:defRPr sz="3000" b="1" cap="all">
                <a:latin typeface="+mj-lt"/>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165D89FC-7029-4CEA-9A06-ABA99E3A9FA9}" type="datetime3">
              <a:rPr lang="en-US" smtClean="0"/>
              <a:t>25 February 2022</a:t>
            </a:fld>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BADF6540-4C79-4EC9-A262-1A1CD0856FA3}" type="slidenum">
              <a:rPr lang="en-US"/>
              <a:pPr>
                <a:defRPr/>
              </a:pPr>
              <a:t>‹#›</a:t>
            </a:fld>
            <a:endParaRPr lang="en-US" dirty="0"/>
          </a:p>
        </p:txBody>
      </p:sp>
    </p:spTree>
    <p:extLst>
      <p:ext uri="{BB962C8B-B14F-4D97-AF65-F5344CB8AC3E}">
        <p14:creationId xmlns:p14="http://schemas.microsoft.com/office/powerpoint/2010/main" val="419049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col Blltd T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2F7E520B-A522-4784-A7D6-F7025433001C}" type="datetime3">
              <a:rPr lang="en-US" smtClean="0"/>
              <a:t>25 February 2022</a:t>
            </a:fld>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779CDB29-95EC-444F-B46F-5C7E11ECD362}" type="slidenum">
              <a:rPr lang="en-US"/>
              <a:pPr>
                <a:defRPr/>
              </a:pPr>
              <a:t>‹#›</a:t>
            </a:fld>
            <a:endParaRPr lang="en-US" dirty="0"/>
          </a:p>
        </p:txBody>
      </p:sp>
    </p:spTree>
    <p:extLst>
      <p:ext uri="{BB962C8B-B14F-4D97-AF65-F5344CB8AC3E}">
        <p14:creationId xmlns:p14="http://schemas.microsoft.com/office/powerpoint/2010/main" val="33205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Col Wrap Bllt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182880"/>
          <a:lstStyle>
            <a:lvl1pPr>
              <a:defRPr sz="1800"/>
            </a:lvl1pPr>
            <a:lvl2pPr>
              <a:defRPr sz="1600"/>
            </a:lvl2pPr>
            <a:lvl3pPr>
              <a:defRPr sz="1400"/>
            </a:lvl3pPr>
            <a:lvl4pPr>
              <a:defRPr sz="12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74121877-DE7D-41EB-B2AA-CCAD45AB8294}" type="datetime3">
              <a:rPr lang="en-US" smtClean="0"/>
              <a:t>25 February 2022</a:t>
            </a:fld>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779CDB29-95EC-444F-B46F-5C7E11ECD362}" type="slidenum">
              <a:rPr lang="en-US"/>
              <a:pPr>
                <a:defRPr/>
              </a:pPr>
              <a:t>‹#›</a:t>
            </a:fld>
            <a:endParaRPr lang="en-US" dirty="0"/>
          </a:p>
        </p:txBody>
      </p:sp>
    </p:spTree>
    <p:extLst>
      <p:ext uri="{BB962C8B-B14F-4D97-AF65-F5344CB8AC3E}">
        <p14:creationId xmlns:p14="http://schemas.microsoft.com/office/powerpoint/2010/main" val="38770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57250"/>
          </a:xfrm>
        </p:spPr>
        <p:txBody>
          <a:bodyPr/>
          <a:lstStyle/>
          <a:p>
            <a:r>
              <a:rPr lang="en-US"/>
              <a:t>Click to edit Master title style</a:t>
            </a:r>
          </a:p>
        </p:txBody>
      </p:sp>
      <p:sp>
        <p:nvSpPr>
          <p:cNvPr id="3" name="Content Placeholder 2"/>
          <p:cNvSpPr>
            <a:spLocks noGrp="1"/>
          </p:cNvSpPr>
          <p:nvPr>
            <p:ph sz="half" idx="1"/>
          </p:nvPr>
        </p:nvSpPr>
        <p:spPr>
          <a:xfrm>
            <a:off x="228600" y="918920"/>
            <a:ext cx="4297680" cy="3862629"/>
          </a:xfrm>
        </p:spPr>
        <p:txBody>
          <a:bodyPr/>
          <a:lstStyle>
            <a:lvl1pPr>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728" y="918921"/>
            <a:ext cx="4297680" cy="3862628"/>
          </a:xfrm>
        </p:spPr>
        <p:txBody>
          <a:bodyPr/>
          <a:lstStyle>
            <a:lvl1pPr>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fld id="{B9481076-29CC-48A2-9064-991B1341825D}" type="datetime3">
              <a:rPr lang="en-US" smtClean="0"/>
              <a:t>25 February 2022</a:t>
            </a:fld>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FA983FAA-A8CD-4229-986D-2A89CF44BC65}" type="slidenum">
              <a:rPr lang="en-US"/>
              <a:pPr>
                <a:defRPr/>
              </a:pPr>
              <a:t>‹#›</a:t>
            </a:fld>
            <a:endParaRPr lang="en-US" dirty="0"/>
          </a:p>
        </p:txBody>
      </p:sp>
    </p:spTree>
    <p:extLst>
      <p:ext uri="{BB962C8B-B14F-4D97-AF65-F5344CB8AC3E}">
        <p14:creationId xmlns:p14="http://schemas.microsoft.com/office/powerpoint/2010/main" val="412713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28600" y="917190"/>
            <a:ext cx="4297680" cy="457200"/>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28600" y="1397010"/>
            <a:ext cx="4297680" cy="3384539"/>
          </a:xfrm>
        </p:spPr>
        <p:txBody>
          <a:bodyPr/>
          <a:lstStyle>
            <a:lvl1pPr>
              <a:defRPr sz="1800"/>
            </a:lvl1pPr>
            <a:lvl2pPr>
              <a:defRPr sz="1600"/>
            </a:lvl2pPr>
            <a:lvl3pPr>
              <a:defRPr sz="1400"/>
            </a:lvl3pPr>
            <a:lvl4pPr>
              <a:defRPr sz="1200"/>
            </a:lvl4pPr>
            <a:lvl5pPr>
              <a:defRPr sz="10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4" y="917190"/>
            <a:ext cx="4297680" cy="457200"/>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4" y="1397011"/>
            <a:ext cx="4297680" cy="3384538"/>
          </a:xfrm>
        </p:spPr>
        <p:txBody>
          <a:bodyPr/>
          <a:lstStyle>
            <a:lvl1pPr>
              <a:defRPr sz="1800"/>
            </a:lvl1pPr>
            <a:lvl2pPr>
              <a:defRPr sz="1600"/>
            </a:lvl2pPr>
            <a:lvl3pPr>
              <a:defRPr sz="1400"/>
            </a:lvl3pPr>
            <a:lvl4pPr>
              <a:defRPr sz="1200"/>
            </a:lvl4pPr>
            <a:lvl5pPr>
              <a:defRPr sz="10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a:lvl1pPr>
          </a:lstStyle>
          <a:p>
            <a:pPr>
              <a:defRPr/>
            </a:pPr>
            <a:fld id="{DE7D8429-7A06-4CD2-8A8B-60F263205676}" type="datetime3">
              <a:rPr lang="en-US" smtClean="0"/>
              <a:t>25 February 2022</a:t>
            </a:fld>
            <a:endParaRPr lang="en-US" dirty="0"/>
          </a:p>
        </p:txBody>
      </p:sp>
      <p:sp>
        <p:nvSpPr>
          <p:cNvPr id="8" name="Rectangle 6"/>
          <p:cNvSpPr>
            <a:spLocks noGrp="1" noChangeArrowheads="1"/>
          </p:cNvSpPr>
          <p:nvPr>
            <p:ph type="sldNum" sz="quarter" idx="11"/>
          </p:nvPr>
        </p:nvSpPr>
        <p:spPr/>
        <p:txBody>
          <a:bodyPr/>
          <a:lstStyle>
            <a:lvl1pPr>
              <a:defRPr/>
            </a:lvl1pPr>
          </a:lstStyle>
          <a:p>
            <a:pPr>
              <a:defRPr/>
            </a:pPr>
            <a:fld id="{42811E10-356D-4C5F-82A1-7E9AE1E259B0}" type="slidenum">
              <a:rPr lang="en-US"/>
              <a:pPr>
                <a:defRPr/>
              </a:pPr>
              <a:t>‹#›</a:t>
            </a:fld>
            <a:endParaRPr lang="en-US" dirty="0"/>
          </a:p>
        </p:txBody>
      </p:sp>
    </p:spTree>
    <p:extLst>
      <p:ext uri="{BB962C8B-B14F-4D97-AF65-F5344CB8AC3E}">
        <p14:creationId xmlns:p14="http://schemas.microsoft.com/office/powerpoint/2010/main" val="336131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4x6 Pic RIGHT Sid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26690" cy="857250"/>
          </a:xfrm>
        </p:spPr>
        <p:txBody>
          <a:bodyPr/>
          <a:lstStyle/>
          <a:p>
            <a:r>
              <a:rPr lang="en-US"/>
              <a:t>Click to edit Master title style</a:t>
            </a:r>
          </a:p>
        </p:txBody>
      </p:sp>
      <p:sp>
        <p:nvSpPr>
          <p:cNvPr id="3" name="Content Placeholder 2"/>
          <p:cNvSpPr>
            <a:spLocks noGrp="1"/>
          </p:cNvSpPr>
          <p:nvPr>
            <p:ph sz="half" idx="1"/>
          </p:nvPr>
        </p:nvSpPr>
        <p:spPr>
          <a:xfrm>
            <a:off x="232011" y="932688"/>
            <a:ext cx="3241343" cy="3848862"/>
          </a:xfrm>
        </p:spPr>
        <p:txBody>
          <a:bodyPr/>
          <a:lstStyle>
            <a:lvl1pPr>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66160" y="932688"/>
            <a:ext cx="5486400" cy="3848862"/>
          </a:xfrm>
        </p:spPr>
        <p:txBody>
          <a:bodyPr/>
          <a:lstStyle>
            <a:lvl1pPr marL="0" indent="0">
              <a:buFontTx/>
              <a:buNone/>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endParaRPr lang="en-US" dirty="0"/>
          </a:p>
        </p:txBody>
      </p:sp>
      <p:sp>
        <p:nvSpPr>
          <p:cNvPr id="5" name="Rectangle 4"/>
          <p:cNvSpPr>
            <a:spLocks noGrp="1" noChangeArrowheads="1"/>
          </p:cNvSpPr>
          <p:nvPr>
            <p:ph type="dt" sz="half" idx="10"/>
          </p:nvPr>
        </p:nvSpPr>
        <p:spPr/>
        <p:txBody>
          <a:bodyPr/>
          <a:lstStyle>
            <a:lvl1pPr>
              <a:defRPr/>
            </a:lvl1pPr>
          </a:lstStyle>
          <a:p>
            <a:pPr>
              <a:defRPr/>
            </a:pPr>
            <a:fld id="{F5E229BC-8561-46E9-A52A-C1F63F835700}" type="datetime3">
              <a:rPr lang="en-US" smtClean="0"/>
              <a:t>25 February 2022</a:t>
            </a:fld>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FA983FAA-A8CD-4229-986D-2A89CF44BC65}" type="slidenum">
              <a:rPr lang="en-US"/>
              <a:pPr>
                <a:defRPr/>
              </a:pPr>
              <a:t>‹#›</a:t>
            </a:fld>
            <a:endParaRPr lang="en-US" dirty="0"/>
          </a:p>
        </p:txBody>
      </p:sp>
    </p:spTree>
    <p:extLst>
      <p:ext uri="{BB962C8B-B14F-4D97-AF65-F5344CB8AC3E}">
        <p14:creationId xmlns:p14="http://schemas.microsoft.com/office/powerpoint/2010/main" val="414916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4X6 Pic LEFT Sid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57250"/>
          </a:xfrm>
        </p:spPr>
        <p:txBody>
          <a:bodyPr/>
          <a:lstStyle/>
          <a:p>
            <a:r>
              <a:rPr lang="en-US"/>
              <a:t>Click to edit Master title style</a:t>
            </a:r>
          </a:p>
        </p:txBody>
      </p:sp>
      <p:sp>
        <p:nvSpPr>
          <p:cNvPr id="3" name="Content Placeholder 2"/>
          <p:cNvSpPr>
            <a:spLocks noGrp="1"/>
          </p:cNvSpPr>
          <p:nvPr>
            <p:ph sz="half" idx="1"/>
          </p:nvPr>
        </p:nvSpPr>
        <p:spPr>
          <a:xfrm>
            <a:off x="228600" y="932568"/>
            <a:ext cx="5486400" cy="3848981"/>
          </a:xfrm>
        </p:spPr>
        <p:txBody>
          <a:bodyPr/>
          <a:lstStyle>
            <a:lvl1pPr marL="0" indent="0">
              <a:buNone/>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endParaRPr lang="en-US" dirty="0"/>
          </a:p>
        </p:txBody>
      </p:sp>
      <p:sp>
        <p:nvSpPr>
          <p:cNvPr id="4" name="Content Placeholder 3"/>
          <p:cNvSpPr>
            <a:spLocks noGrp="1"/>
          </p:cNvSpPr>
          <p:nvPr>
            <p:ph sz="half" idx="2"/>
          </p:nvPr>
        </p:nvSpPr>
        <p:spPr>
          <a:xfrm>
            <a:off x="5867400" y="932569"/>
            <a:ext cx="3048000" cy="3848980"/>
          </a:xfrm>
        </p:spPr>
        <p:txBody>
          <a:bodyPr/>
          <a:lstStyle>
            <a:lvl1pPr>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fld id="{121079FA-D9D3-4863-ABD9-CA2DC03611DF}" type="datetime3">
              <a:rPr lang="en-US" smtClean="0"/>
              <a:t>25 February 2022</a:t>
            </a:fld>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FA983FAA-A8CD-4229-986D-2A89CF44BC65}" type="slidenum">
              <a:rPr lang="en-US"/>
              <a:pPr>
                <a:defRPr/>
              </a:pPr>
              <a:t>‹#›</a:t>
            </a:fld>
            <a:endParaRPr lang="en-US" dirty="0"/>
          </a:p>
        </p:txBody>
      </p:sp>
    </p:spTree>
    <p:extLst>
      <p:ext uri="{BB962C8B-B14F-4D97-AF65-F5344CB8AC3E}">
        <p14:creationId xmlns:p14="http://schemas.microsoft.com/office/powerpoint/2010/main" val="18976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ic RIGHT Side">
    <p:spTree>
      <p:nvGrpSpPr>
        <p:cNvPr id="1" name=""/>
        <p:cNvGrpSpPr/>
        <p:nvPr/>
      </p:nvGrpSpPr>
      <p:grpSpPr>
        <a:xfrm>
          <a:off x="0" y="0"/>
          <a:ext cx="0" cy="0"/>
          <a:chOff x="0" y="0"/>
          <a:chExt cx="0" cy="0"/>
        </a:xfrm>
      </p:grpSpPr>
      <p:sp>
        <p:nvSpPr>
          <p:cNvPr id="7" name="Title 1"/>
          <p:cNvSpPr>
            <a:spLocks noGrp="1"/>
          </p:cNvSpPr>
          <p:nvPr>
            <p:ph type="title"/>
          </p:nvPr>
        </p:nvSpPr>
        <p:spPr>
          <a:xfrm>
            <a:off x="228600" y="0"/>
            <a:ext cx="5638800" cy="857250"/>
          </a:xfrm>
        </p:spPr>
        <p:txBody>
          <a:bodyPr/>
          <a:lstStyle>
            <a:lvl1pPr algn="l">
              <a:defRPr sz="3000"/>
            </a:lvl1pPr>
          </a:lstStyle>
          <a:p>
            <a:r>
              <a:rPr lang="en-US" dirty="0"/>
              <a:t>Click to edit Master title style</a:t>
            </a:r>
          </a:p>
        </p:txBody>
      </p:sp>
      <p:sp>
        <p:nvSpPr>
          <p:cNvPr id="5" name="Rectangle 4"/>
          <p:cNvSpPr>
            <a:spLocks noGrp="1" noChangeArrowheads="1"/>
          </p:cNvSpPr>
          <p:nvPr>
            <p:ph type="dt" sz="half" idx="10"/>
          </p:nvPr>
        </p:nvSpPr>
        <p:spPr/>
        <p:txBody>
          <a:bodyPr/>
          <a:lstStyle>
            <a:lvl1pPr>
              <a:defRPr/>
            </a:lvl1pPr>
          </a:lstStyle>
          <a:p>
            <a:pPr>
              <a:defRPr/>
            </a:pPr>
            <a:fld id="{7246DF17-B234-4F83-ADAA-5D8E89FB9C33}" type="datetime3">
              <a:rPr lang="en-US" smtClean="0"/>
              <a:t>25 February 2022</a:t>
            </a:fld>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B04136F6-0C20-4B1D-8FF7-C612C337A6BC}" type="slidenum">
              <a:rPr lang="en-US"/>
              <a:pPr>
                <a:defRPr/>
              </a:pPr>
              <a:t>‹#›</a:t>
            </a:fld>
            <a:endParaRPr lang="en-US" dirty="0"/>
          </a:p>
        </p:txBody>
      </p:sp>
      <p:sp>
        <p:nvSpPr>
          <p:cNvPr id="9" name="Content Placeholder 2"/>
          <p:cNvSpPr>
            <a:spLocks noGrp="1"/>
          </p:cNvSpPr>
          <p:nvPr>
            <p:ph sz="half" idx="12"/>
          </p:nvPr>
        </p:nvSpPr>
        <p:spPr>
          <a:xfrm>
            <a:off x="228600" y="932688"/>
            <a:ext cx="5638800" cy="3830818"/>
          </a:xfrm>
        </p:spPr>
        <p:txBody>
          <a:bodyPr/>
          <a:lstStyle>
            <a:lvl1pPr>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5943600" y="8626"/>
            <a:ext cx="3200400" cy="4754880"/>
          </a:xfrm>
        </p:spPr>
        <p:txBody>
          <a:bodyPr/>
          <a:lstStyle>
            <a:lvl1pPr marL="0" indent="0">
              <a:buFontTx/>
              <a:buNone/>
              <a:defRPr sz="1800"/>
            </a:lvl1pPr>
            <a:lvl2pPr>
              <a:defRPr sz="1600"/>
            </a:lvl2pPr>
            <a:lvl3pPr>
              <a:defRPr sz="1400"/>
            </a:lvl3pPr>
            <a:lvl4pPr>
              <a:defRPr sz="1200"/>
            </a:lvl4pPr>
            <a:lvl5pPr>
              <a:defRPr sz="1000"/>
            </a:lvl5pPr>
            <a:lvl6pPr>
              <a:defRPr sz="1400"/>
            </a:lvl6pPr>
            <a:lvl7pPr>
              <a:defRPr sz="1400"/>
            </a:lvl7pPr>
            <a:lvl8pPr>
              <a:defRPr sz="1400"/>
            </a:lvl8pPr>
            <a:lvl9pPr>
              <a:defRPr sz="1400"/>
            </a:lvl9pPr>
          </a:lstStyle>
          <a:p>
            <a:pPr lvl="0"/>
            <a:endParaRPr lang="en-US" dirty="0"/>
          </a:p>
        </p:txBody>
      </p:sp>
    </p:spTree>
    <p:extLst>
      <p:ext uri="{BB962C8B-B14F-4D97-AF65-F5344CB8AC3E}">
        <p14:creationId xmlns:p14="http://schemas.microsoft.com/office/powerpoint/2010/main" val="351713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0"/>
            <a:ext cx="86868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9" tIns="34295" rIns="68589" bIns="34295"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228600" y="914400"/>
            <a:ext cx="8686800" cy="384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9" tIns="34295" rIns="68589" bIns="3429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8"/>
          <p:cNvSpPr>
            <a:spLocks noChangeArrowheads="1"/>
          </p:cNvSpPr>
          <p:nvPr userDrawn="1"/>
        </p:nvSpPr>
        <p:spPr bwMode="auto">
          <a:xfrm rot="10800000">
            <a:off x="-2382" y="4762980"/>
            <a:ext cx="9145191" cy="392425"/>
          </a:xfrm>
          <a:prstGeom prst="rect">
            <a:avLst/>
          </a:prstGeom>
          <a:noFill/>
          <a:ln>
            <a:noFill/>
          </a:ln>
          <a:effectLst/>
        </p:spPr>
        <p:txBody>
          <a:bodyPr wrap="none" lIns="68589" tIns="34295" rIns="68589" bIns="34295"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endParaRPr lang="en-US" altLang="en-US" dirty="0"/>
          </a:p>
        </p:txBody>
      </p:sp>
      <p:sp>
        <p:nvSpPr>
          <p:cNvPr id="17" name="Rectangle 4"/>
          <p:cNvSpPr>
            <a:spLocks noGrp="1" noChangeArrowheads="1"/>
          </p:cNvSpPr>
          <p:nvPr>
            <p:ph type="dt" sz="half" idx="2"/>
          </p:nvPr>
        </p:nvSpPr>
        <p:spPr>
          <a:xfrm>
            <a:off x="18737" y="4857750"/>
            <a:ext cx="1200463" cy="164306"/>
          </a:xfrm>
          <a:prstGeom prst="rect">
            <a:avLst/>
          </a:prstGeom>
          <a:ln/>
        </p:spPr>
        <p:txBody>
          <a:bodyPr lIns="68589" tIns="34295" rIns="68589" bIns="34295"/>
          <a:lstStyle>
            <a:lvl1pPr marL="0" marR="0" indent="0" algn="r">
              <a:defRPr sz="600">
                <a:solidFill>
                  <a:srgbClr val="4D4D4D"/>
                </a:solidFill>
                <a:latin typeface="Arial" panose="020B0604020202020204" pitchFamily="34" charset="0"/>
                <a:cs typeface="Arial" panose="020B0604020202020204" pitchFamily="34" charset="0"/>
              </a:defRPr>
            </a:lvl1pPr>
          </a:lstStyle>
          <a:p>
            <a:pPr>
              <a:defRPr/>
            </a:pPr>
            <a:fld id="{2EC93970-24E3-4F7A-9DE8-CCDEEAFC660B}" type="datetime3">
              <a:rPr lang="en-US" smtClean="0"/>
              <a:t>25 February 2022</a:t>
            </a:fld>
            <a:endParaRPr lang="en-US" dirty="0"/>
          </a:p>
        </p:txBody>
      </p:sp>
      <p:sp>
        <p:nvSpPr>
          <p:cNvPr id="18" name="Rectangle 6"/>
          <p:cNvSpPr>
            <a:spLocks noGrp="1" noChangeArrowheads="1"/>
          </p:cNvSpPr>
          <p:nvPr>
            <p:ph type="sldNum" sz="quarter" idx="4"/>
          </p:nvPr>
        </p:nvSpPr>
        <p:spPr>
          <a:xfrm>
            <a:off x="18976" y="4857751"/>
            <a:ext cx="285824" cy="164306"/>
          </a:xfrm>
          <a:prstGeom prst="rect">
            <a:avLst/>
          </a:prstGeom>
          <a:ln/>
        </p:spPr>
        <p:txBody>
          <a:bodyPr lIns="68589" tIns="34295" rIns="68589" bIns="34295"/>
          <a:lstStyle>
            <a:lvl1pPr marL="0" marR="0" indent="0" algn="r">
              <a:defRPr sz="600">
                <a:solidFill>
                  <a:srgbClr val="4D4D4D"/>
                </a:solidFill>
                <a:latin typeface="Arial" panose="020B0604020202020204" pitchFamily="34" charset="0"/>
                <a:cs typeface="Arial" panose="020B0604020202020204" pitchFamily="34" charset="0"/>
              </a:defRPr>
            </a:lvl1pPr>
          </a:lstStyle>
          <a:p>
            <a:pPr>
              <a:defRPr/>
            </a:pPr>
            <a:fld id="{33FDC053-9FBD-4145-8887-BF5CB917E067}" type="slidenum">
              <a:rPr lang="en-US"/>
              <a:pPr>
                <a:defRPr/>
              </a:pPr>
              <a:t>‹#›</a:t>
            </a:fld>
            <a:endParaRPr lang="en-US" dirty="0"/>
          </a:p>
        </p:txBody>
      </p:sp>
      <p:sp>
        <p:nvSpPr>
          <p:cNvPr id="8" name="Text Box 7"/>
          <p:cNvSpPr txBox="1">
            <a:spLocks noChangeArrowheads="1"/>
          </p:cNvSpPr>
          <p:nvPr userDrawn="1"/>
        </p:nvSpPr>
        <p:spPr bwMode="auto">
          <a:xfrm>
            <a:off x="0" y="4993813"/>
            <a:ext cx="3352800" cy="16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9" tIns="34295" rIns="68589" bIns="342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US" sz="600" dirty="0">
                <a:solidFill>
                  <a:srgbClr val="5F5F5F"/>
                </a:solidFill>
                <a:latin typeface="+mn-lt"/>
              </a:rPr>
              <a:t>     Copyright © 2022 TechInsights. All rights reserved. Distribution rights contained in T&amp;Cs.</a:t>
            </a:r>
          </a:p>
        </p:txBody>
      </p:sp>
      <p:sp>
        <p:nvSpPr>
          <p:cNvPr id="9" name="Text Box 7">
            <a:extLst>
              <a:ext uri="{FF2B5EF4-FFF2-40B4-BE49-F238E27FC236}">
                <a16:creationId xmlns:a16="http://schemas.microsoft.com/office/drawing/2014/main" id="{C000C584-FBEE-4473-A6CB-CA029EC7868A}"/>
              </a:ext>
            </a:extLst>
          </p:cNvPr>
          <p:cNvSpPr txBox="1">
            <a:spLocks noChangeArrowheads="1"/>
          </p:cNvSpPr>
          <p:nvPr userDrawn="1"/>
        </p:nvSpPr>
        <p:spPr bwMode="auto">
          <a:xfrm>
            <a:off x="7315200" y="4781550"/>
            <a:ext cx="1676399" cy="3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9" tIns="34295" rIns="68589" bIns="34295"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200"/>
              </a:lnSpc>
              <a:spcBef>
                <a:spcPts val="0"/>
              </a:spcBef>
              <a:defRPr/>
            </a:pPr>
            <a:r>
              <a:rPr lang="en-US" sz="2000" b="1" spc="-25" dirty="0">
                <a:solidFill>
                  <a:srgbClr val="006E7A"/>
                </a:solidFill>
                <a:effectLst/>
                <a:latin typeface="Arial" panose="020B0604020202020204" pitchFamily="34" charset="0"/>
                <a:ea typeface="Calibri" panose="020F0502020204030204" pitchFamily="34" charset="0"/>
              </a:rPr>
              <a:t>Tech</a:t>
            </a:r>
            <a:r>
              <a:rPr lang="en-US" sz="2000" b="1" spc="-25" dirty="0">
                <a:solidFill>
                  <a:srgbClr val="808080"/>
                </a:solidFill>
                <a:effectLst/>
                <a:latin typeface="Arial" panose="020B0604020202020204" pitchFamily="34" charset="0"/>
                <a:ea typeface="Calibri" panose="020F0502020204030204" pitchFamily="34" charset="0"/>
              </a:rPr>
              <a:t>Insights</a:t>
            </a:r>
            <a:endParaRPr lang="en-US" sz="1600" i="1" baseline="30000" dirty="0">
              <a:solidFill>
                <a:srgbClr val="5F5F5F"/>
              </a:solidFill>
              <a:latin typeface="Arial" panose="020B0604020202020204" pitchFamily="34" charset="0"/>
              <a:ea typeface="Roboto" panose="02000000000000000000" pitchFamily="2"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9" r:id="rId4"/>
    <p:sldLayoutId id="2147483664" r:id="rId5"/>
    <p:sldLayoutId id="2147483665" r:id="rId6"/>
    <p:sldLayoutId id="2147483680" r:id="rId7"/>
    <p:sldLayoutId id="2147483681" r:id="rId8"/>
    <p:sldLayoutId id="2147483673" r:id="rId9"/>
    <p:sldLayoutId id="2147483682" r:id="rId10"/>
    <p:sldLayoutId id="2147483666" r:id="rId11"/>
    <p:sldLayoutId id="2147483667" r:id="rId12"/>
    <p:sldLayoutId id="2147483668" r:id="rId13"/>
    <p:sldLayoutId id="2147483677" r:id="rId14"/>
    <p:sldLayoutId id="2147483678" r:id="rId15"/>
    <p:sldLayoutId id="2147483685" r:id="rId16"/>
  </p:sldLayoutIdLst>
  <p:hf hdr="0" ftr="0"/>
  <p:txStyles>
    <p:titleStyle>
      <a:lvl1pPr algn="l" rtl="0" eaLnBrk="0" fontAlgn="base" hangingPunct="0">
        <a:spcBef>
          <a:spcPct val="0"/>
        </a:spcBef>
        <a:spcAft>
          <a:spcPct val="0"/>
        </a:spcAft>
        <a:defRPr sz="3300" baseline="0">
          <a:solidFill>
            <a:srgbClr val="006E78"/>
          </a:solidFill>
          <a:latin typeface="+mj-lt"/>
          <a:ea typeface="+mj-ea"/>
          <a:cs typeface="+mj-cs"/>
        </a:defRPr>
      </a:lvl1pPr>
      <a:lvl2pPr algn="l" rtl="0" eaLnBrk="0" fontAlgn="base" hangingPunct="0">
        <a:spcBef>
          <a:spcPct val="0"/>
        </a:spcBef>
        <a:spcAft>
          <a:spcPct val="0"/>
        </a:spcAft>
        <a:defRPr sz="3300">
          <a:solidFill>
            <a:srgbClr val="4D4D4D"/>
          </a:solidFill>
          <a:latin typeface="Arial" charset="0"/>
        </a:defRPr>
      </a:lvl2pPr>
      <a:lvl3pPr algn="l" rtl="0" eaLnBrk="0" fontAlgn="base" hangingPunct="0">
        <a:spcBef>
          <a:spcPct val="0"/>
        </a:spcBef>
        <a:spcAft>
          <a:spcPct val="0"/>
        </a:spcAft>
        <a:defRPr sz="3300">
          <a:solidFill>
            <a:srgbClr val="4D4D4D"/>
          </a:solidFill>
          <a:latin typeface="Arial" charset="0"/>
        </a:defRPr>
      </a:lvl3pPr>
      <a:lvl4pPr algn="l" rtl="0" eaLnBrk="0" fontAlgn="base" hangingPunct="0">
        <a:spcBef>
          <a:spcPct val="0"/>
        </a:spcBef>
        <a:spcAft>
          <a:spcPct val="0"/>
        </a:spcAft>
        <a:defRPr sz="3300">
          <a:solidFill>
            <a:srgbClr val="4D4D4D"/>
          </a:solidFill>
          <a:latin typeface="Arial" charset="0"/>
        </a:defRPr>
      </a:lvl4pPr>
      <a:lvl5pPr algn="l" rtl="0" eaLnBrk="0" fontAlgn="base" hangingPunct="0">
        <a:spcBef>
          <a:spcPct val="0"/>
        </a:spcBef>
        <a:spcAft>
          <a:spcPct val="0"/>
        </a:spcAft>
        <a:defRPr sz="3300">
          <a:solidFill>
            <a:srgbClr val="4D4D4D"/>
          </a:solidFill>
          <a:latin typeface="Arial" charset="0"/>
        </a:defRPr>
      </a:lvl5pPr>
      <a:lvl6pPr marL="342946" algn="ctr" rtl="0" fontAlgn="base">
        <a:spcBef>
          <a:spcPct val="0"/>
        </a:spcBef>
        <a:spcAft>
          <a:spcPct val="0"/>
        </a:spcAft>
        <a:defRPr sz="3300">
          <a:solidFill>
            <a:srgbClr val="4D4D4D"/>
          </a:solidFill>
          <a:latin typeface="Arial" charset="0"/>
        </a:defRPr>
      </a:lvl6pPr>
      <a:lvl7pPr marL="685891" algn="ctr" rtl="0" fontAlgn="base">
        <a:spcBef>
          <a:spcPct val="0"/>
        </a:spcBef>
        <a:spcAft>
          <a:spcPct val="0"/>
        </a:spcAft>
        <a:defRPr sz="3300">
          <a:solidFill>
            <a:srgbClr val="4D4D4D"/>
          </a:solidFill>
          <a:latin typeface="Arial" charset="0"/>
        </a:defRPr>
      </a:lvl7pPr>
      <a:lvl8pPr marL="1028837" algn="ctr" rtl="0" fontAlgn="base">
        <a:spcBef>
          <a:spcPct val="0"/>
        </a:spcBef>
        <a:spcAft>
          <a:spcPct val="0"/>
        </a:spcAft>
        <a:defRPr sz="3300">
          <a:solidFill>
            <a:srgbClr val="4D4D4D"/>
          </a:solidFill>
          <a:latin typeface="Arial" charset="0"/>
        </a:defRPr>
      </a:lvl8pPr>
      <a:lvl9pPr marL="1371783" algn="ctr" rtl="0" fontAlgn="base">
        <a:spcBef>
          <a:spcPct val="0"/>
        </a:spcBef>
        <a:spcAft>
          <a:spcPct val="0"/>
        </a:spcAft>
        <a:defRPr sz="3300">
          <a:solidFill>
            <a:srgbClr val="4D4D4D"/>
          </a:solidFill>
          <a:latin typeface="Arial" charset="0"/>
        </a:defRPr>
      </a:lvl9pPr>
    </p:titleStyle>
    <p:bodyStyle>
      <a:lvl1pPr marL="257209" indent="-257209" algn="l" rtl="0" eaLnBrk="0" fontAlgn="base" hangingPunct="0">
        <a:spcBef>
          <a:spcPct val="20000"/>
        </a:spcBef>
        <a:spcAft>
          <a:spcPct val="0"/>
        </a:spcAft>
        <a:buChar char="•"/>
        <a:defRPr sz="2400">
          <a:solidFill>
            <a:srgbClr val="4D4D4D"/>
          </a:solidFill>
          <a:latin typeface="+mn-lt"/>
          <a:ea typeface="+mn-ea"/>
          <a:cs typeface="+mn-cs"/>
        </a:defRPr>
      </a:lvl1pPr>
      <a:lvl2pPr marL="557287" indent="-214341" algn="l" rtl="0" eaLnBrk="0" fontAlgn="base" hangingPunct="0">
        <a:spcBef>
          <a:spcPct val="20000"/>
        </a:spcBef>
        <a:spcAft>
          <a:spcPct val="0"/>
        </a:spcAft>
        <a:buChar char="–"/>
        <a:defRPr sz="2100">
          <a:solidFill>
            <a:srgbClr val="4D4D4D"/>
          </a:solidFill>
          <a:latin typeface="+mn-lt"/>
        </a:defRPr>
      </a:lvl2pPr>
      <a:lvl3pPr marL="857364" indent="-171473" algn="l" rtl="0" eaLnBrk="0" fontAlgn="base" hangingPunct="0">
        <a:spcBef>
          <a:spcPct val="20000"/>
        </a:spcBef>
        <a:spcAft>
          <a:spcPct val="0"/>
        </a:spcAft>
        <a:buChar char="•"/>
        <a:defRPr sz="1800">
          <a:solidFill>
            <a:srgbClr val="4D4D4D"/>
          </a:solidFill>
          <a:latin typeface="+mn-lt"/>
        </a:defRPr>
      </a:lvl3pPr>
      <a:lvl4pPr marL="1200310" indent="-171473" algn="l" rtl="0" eaLnBrk="0" fontAlgn="base" hangingPunct="0">
        <a:spcBef>
          <a:spcPct val="20000"/>
        </a:spcBef>
        <a:spcAft>
          <a:spcPct val="0"/>
        </a:spcAft>
        <a:buChar char="–"/>
        <a:defRPr sz="1500">
          <a:solidFill>
            <a:srgbClr val="4D4D4D"/>
          </a:solidFill>
          <a:latin typeface="+mn-lt"/>
        </a:defRPr>
      </a:lvl4pPr>
      <a:lvl5pPr marL="1543256" indent="-171473" algn="l" rtl="0" eaLnBrk="0" fontAlgn="base" hangingPunct="0">
        <a:spcBef>
          <a:spcPct val="20000"/>
        </a:spcBef>
        <a:spcAft>
          <a:spcPct val="0"/>
        </a:spcAft>
        <a:buChar char="»"/>
        <a:defRPr sz="1500">
          <a:solidFill>
            <a:srgbClr val="4D4D4D"/>
          </a:solidFill>
          <a:latin typeface="+mn-lt"/>
        </a:defRPr>
      </a:lvl5pPr>
      <a:lvl6pPr marL="1886201" indent="-171473" algn="l" rtl="0" fontAlgn="base">
        <a:spcBef>
          <a:spcPct val="20000"/>
        </a:spcBef>
        <a:spcAft>
          <a:spcPct val="0"/>
        </a:spcAft>
        <a:buChar char="»"/>
        <a:defRPr sz="1500">
          <a:solidFill>
            <a:srgbClr val="4D4D4D"/>
          </a:solidFill>
          <a:latin typeface="+mn-lt"/>
        </a:defRPr>
      </a:lvl6pPr>
      <a:lvl7pPr marL="2229147" indent="-171473" algn="l" rtl="0" fontAlgn="base">
        <a:spcBef>
          <a:spcPct val="20000"/>
        </a:spcBef>
        <a:spcAft>
          <a:spcPct val="0"/>
        </a:spcAft>
        <a:buChar char="»"/>
        <a:defRPr sz="1500">
          <a:solidFill>
            <a:srgbClr val="4D4D4D"/>
          </a:solidFill>
          <a:latin typeface="+mn-lt"/>
        </a:defRPr>
      </a:lvl7pPr>
      <a:lvl8pPr marL="2572093" indent="-171473" algn="l" rtl="0" fontAlgn="base">
        <a:spcBef>
          <a:spcPct val="20000"/>
        </a:spcBef>
        <a:spcAft>
          <a:spcPct val="0"/>
        </a:spcAft>
        <a:buChar char="»"/>
        <a:defRPr sz="1500">
          <a:solidFill>
            <a:srgbClr val="4D4D4D"/>
          </a:solidFill>
          <a:latin typeface="+mn-lt"/>
        </a:defRPr>
      </a:lvl8pPr>
      <a:lvl9pPr marL="2915039" indent="-171473" algn="l" rtl="0" fontAlgn="base">
        <a:spcBef>
          <a:spcPct val="20000"/>
        </a:spcBef>
        <a:spcAft>
          <a:spcPct val="0"/>
        </a:spcAft>
        <a:buChar char="»"/>
        <a:defRPr sz="1500">
          <a:solidFill>
            <a:srgbClr val="4D4D4D"/>
          </a:solidFill>
          <a:latin typeface="+mn-lt"/>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haractercounttool.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a:t>Semiconductor Market Overview</a:t>
            </a:r>
          </a:p>
        </p:txBody>
      </p:sp>
      <p:sp>
        <p:nvSpPr>
          <p:cNvPr id="12" name="Text Placeholder 11"/>
          <p:cNvSpPr>
            <a:spLocks noGrp="1"/>
          </p:cNvSpPr>
          <p:nvPr>
            <p:ph type="body" sz="quarter" idx="12"/>
          </p:nvPr>
        </p:nvSpPr>
        <p:spPr>
          <a:xfrm>
            <a:off x="914401" y="3651628"/>
            <a:ext cx="7391399" cy="1282322"/>
          </a:xfrm>
        </p:spPr>
        <p:txBody>
          <a:bodyPr/>
          <a:lstStyle/>
          <a:p>
            <a:r>
              <a:rPr lang="en-US" dirty="0"/>
              <a:t>February 2022</a:t>
            </a:r>
          </a:p>
          <a:p>
            <a:endParaRPr lang="en-US" dirty="0"/>
          </a:p>
          <a:p>
            <a:r>
              <a:rPr lang="en-US" dirty="0"/>
              <a:t>Andrea Lati</a:t>
            </a:r>
          </a:p>
          <a:p>
            <a:endParaRPr lang="en-US" dirty="0"/>
          </a:p>
          <a:p>
            <a:pPr algn="ctr" eaLnBrk="1" hangingPunct="1"/>
            <a:r>
              <a:rPr lang="en-US" altLang="en-US" sz="800" dirty="0"/>
              <a:t>This report has been reproduced for  SIA </a:t>
            </a:r>
          </a:p>
          <a:p>
            <a:pPr algn="ctr" eaLnBrk="1" hangingPunct="1"/>
            <a:r>
              <a:rPr lang="en-US" altLang="en-US" sz="800" dirty="0"/>
              <a:t>It is approved for public release with attribution to VLSIresearch. </a:t>
            </a:r>
            <a:endParaRPr lang="en-US" altLang="en-US" sz="800" dirty="0">
              <a:solidFill>
                <a:srgbClr val="FF0000"/>
              </a:solidFill>
            </a:endParaRPr>
          </a:p>
          <a:p>
            <a:endParaRPr lang="en-US" dirty="0"/>
          </a:p>
          <a:p>
            <a:endParaRPr lang="en-US" dirty="0"/>
          </a:p>
          <a:p>
            <a:endParaRPr lang="en-US" dirty="0"/>
          </a:p>
        </p:txBody>
      </p:sp>
    </p:spTree>
    <p:extLst>
      <p:ext uri="{BB962C8B-B14F-4D97-AF65-F5344CB8AC3E}">
        <p14:creationId xmlns:p14="http://schemas.microsoft.com/office/powerpoint/2010/main" val="324097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D2B9D7-A56E-4AAB-B1A2-41FD99BB3D63}"/>
              </a:ext>
            </a:extLst>
          </p:cNvPr>
          <p:cNvSpPr>
            <a:spLocks noGrp="1"/>
          </p:cNvSpPr>
          <p:nvPr>
            <p:ph type="title"/>
          </p:nvPr>
        </p:nvSpPr>
        <p:spPr/>
        <p:txBody>
          <a:bodyPr/>
          <a:lstStyle/>
          <a:p>
            <a:r>
              <a:rPr lang="en-US" dirty="0"/>
              <a:t>Capex</a:t>
            </a:r>
          </a:p>
        </p:txBody>
      </p:sp>
      <p:sp>
        <p:nvSpPr>
          <p:cNvPr id="2" name="Date Placeholder 1">
            <a:extLst>
              <a:ext uri="{FF2B5EF4-FFF2-40B4-BE49-F238E27FC236}">
                <a16:creationId xmlns:a16="http://schemas.microsoft.com/office/drawing/2014/main" id="{AD9D838F-6514-4B98-9E9D-2114E34B8ED9}"/>
              </a:ext>
            </a:extLst>
          </p:cNvPr>
          <p:cNvSpPr>
            <a:spLocks noGrp="1"/>
          </p:cNvSpPr>
          <p:nvPr>
            <p:ph type="dt" sz="half" idx="10"/>
          </p:nvPr>
        </p:nvSpPr>
        <p:spPr/>
        <p:txBody>
          <a:bodyPr/>
          <a:lstStyle/>
          <a:p>
            <a:pPr>
              <a:defRPr/>
            </a:pPr>
            <a:fld id="{5FB4E426-16C4-49E7-987D-62092ECA234A}" type="datetime3">
              <a:rPr lang="en-US" smtClean="0"/>
              <a:t>25 February 2022</a:t>
            </a:fld>
            <a:endParaRPr lang="en-US" dirty="0"/>
          </a:p>
        </p:txBody>
      </p:sp>
      <p:sp>
        <p:nvSpPr>
          <p:cNvPr id="3" name="Slide Number Placeholder 2">
            <a:extLst>
              <a:ext uri="{FF2B5EF4-FFF2-40B4-BE49-F238E27FC236}">
                <a16:creationId xmlns:a16="http://schemas.microsoft.com/office/drawing/2014/main" id="{3ED0C61A-2805-4DCA-882B-863AF217BBDD}"/>
              </a:ext>
            </a:extLst>
          </p:cNvPr>
          <p:cNvSpPr>
            <a:spLocks noGrp="1"/>
          </p:cNvSpPr>
          <p:nvPr>
            <p:ph type="sldNum" sz="quarter" idx="11"/>
          </p:nvPr>
        </p:nvSpPr>
        <p:spPr/>
        <p:txBody>
          <a:bodyPr/>
          <a:lstStyle/>
          <a:p>
            <a:pPr>
              <a:defRPr/>
            </a:pPr>
            <a:fld id="{3808E13E-3D03-4841-826C-93AC607E421F}" type="slidenum">
              <a:rPr lang="en-US" smtClean="0"/>
              <a:pPr>
                <a:defRPr/>
              </a:pPr>
              <a:t>10</a:t>
            </a:fld>
            <a:endParaRPr lang="en-US" dirty="0"/>
          </a:p>
        </p:txBody>
      </p:sp>
      <p:sp>
        <p:nvSpPr>
          <p:cNvPr id="10" name="Content Placeholder 9">
            <a:extLst>
              <a:ext uri="{FF2B5EF4-FFF2-40B4-BE49-F238E27FC236}">
                <a16:creationId xmlns:a16="http://schemas.microsoft.com/office/drawing/2014/main" id="{606787DB-4CF6-4EF1-BB95-3E79FB5D7AB4}"/>
              </a:ext>
            </a:extLst>
          </p:cNvPr>
          <p:cNvSpPr>
            <a:spLocks noGrp="1"/>
          </p:cNvSpPr>
          <p:nvPr>
            <p:ph sz="half" idx="1"/>
          </p:nvPr>
        </p:nvSpPr>
        <p:spPr/>
        <p:txBody>
          <a:bodyPr/>
          <a:lstStyle/>
          <a:p>
            <a:r>
              <a:rPr lang="en-US" dirty="0"/>
              <a:t>Capex remained highly concentrated at the top</a:t>
            </a:r>
          </a:p>
          <a:p>
            <a:pPr lvl="1"/>
            <a:r>
              <a:rPr lang="en-US" dirty="0"/>
              <a:t>Top 6 accounted for &gt;75% in 2021</a:t>
            </a:r>
          </a:p>
          <a:p>
            <a:r>
              <a:rPr lang="en-US" dirty="0"/>
              <a:t>Five Chinese companies in the top 16 accounting for 9% of spending last year, down from 13% in 2020</a:t>
            </a:r>
          </a:p>
          <a:p>
            <a:endParaRPr lang="en-US" dirty="0"/>
          </a:p>
        </p:txBody>
      </p:sp>
      <p:pic>
        <p:nvPicPr>
          <p:cNvPr id="11" name="Content Placeholder 6">
            <a:extLst>
              <a:ext uri="{FF2B5EF4-FFF2-40B4-BE49-F238E27FC236}">
                <a16:creationId xmlns:a16="http://schemas.microsoft.com/office/drawing/2014/main" id="{80F3C386-5572-403F-B865-942700A9E66A}"/>
              </a:ext>
            </a:extLst>
          </p:cNvPr>
          <p:cNvPicPr>
            <a:picLocks noGrp="1" noChangeAspect="1"/>
          </p:cNvPicPr>
          <p:nvPr>
            <p:ph sz="half" idx="2"/>
          </p:nvPr>
        </p:nvPicPr>
        <p:blipFill>
          <a:blip r:embed="rId2"/>
          <a:stretch>
            <a:fillRect/>
          </a:stretch>
        </p:blipFill>
        <p:spPr>
          <a:xfrm>
            <a:off x="4724400" y="473791"/>
            <a:ext cx="3429000" cy="4195917"/>
          </a:xfrm>
          <a:prstGeom prst="rect">
            <a:avLst/>
          </a:prstGeom>
        </p:spPr>
      </p:pic>
    </p:spTree>
    <p:extLst>
      <p:ext uri="{BB962C8B-B14F-4D97-AF65-F5344CB8AC3E}">
        <p14:creationId xmlns:p14="http://schemas.microsoft.com/office/powerpoint/2010/main" val="188101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DDD3-792D-41D0-96EC-2246FF7EDAED}"/>
              </a:ext>
            </a:extLst>
          </p:cNvPr>
          <p:cNvSpPr>
            <a:spLocks noGrp="1"/>
          </p:cNvSpPr>
          <p:nvPr>
            <p:ph type="title"/>
          </p:nvPr>
        </p:nvSpPr>
        <p:spPr/>
        <p:txBody>
          <a:bodyPr/>
          <a:lstStyle/>
          <a:p>
            <a:r>
              <a:rPr lang="en-US" dirty="0"/>
              <a:t>New Investment Activities:</a:t>
            </a:r>
            <a:br>
              <a:rPr lang="en-US" dirty="0"/>
            </a:br>
            <a:r>
              <a:rPr lang="en-US" sz="2000" dirty="0"/>
              <a:t>Over in $120B in new investments in the next two years</a:t>
            </a:r>
            <a:endParaRPr lang="en-US" dirty="0"/>
          </a:p>
        </p:txBody>
      </p:sp>
      <p:sp>
        <p:nvSpPr>
          <p:cNvPr id="4" name="Date Placeholder 3">
            <a:extLst>
              <a:ext uri="{FF2B5EF4-FFF2-40B4-BE49-F238E27FC236}">
                <a16:creationId xmlns:a16="http://schemas.microsoft.com/office/drawing/2014/main" id="{A36E90CC-B18A-4DAF-BA59-6FA696D2C163}"/>
              </a:ext>
            </a:extLst>
          </p:cNvPr>
          <p:cNvSpPr>
            <a:spLocks noGrp="1"/>
          </p:cNvSpPr>
          <p:nvPr>
            <p:ph type="dt" sz="half" idx="10"/>
          </p:nvPr>
        </p:nvSpPr>
        <p:spPr/>
        <p:txBody>
          <a:bodyPr/>
          <a:lstStyle/>
          <a:p>
            <a:pPr>
              <a:defRPr/>
            </a:pPr>
            <a:fld id="{2F7E520B-A522-4784-A7D6-F7025433001C}" type="datetime3">
              <a:rPr lang="en-US" smtClean="0"/>
              <a:t>25 February 2022</a:t>
            </a:fld>
            <a:endParaRPr lang="en-US" dirty="0"/>
          </a:p>
        </p:txBody>
      </p:sp>
      <p:sp>
        <p:nvSpPr>
          <p:cNvPr id="5" name="Slide Number Placeholder 4">
            <a:extLst>
              <a:ext uri="{FF2B5EF4-FFF2-40B4-BE49-F238E27FC236}">
                <a16:creationId xmlns:a16="http://schemas.microsoft.com/office/drawing/2014/main" id="{7640914C-5A18-4070-9A15-E277D1ADFBC5}"/>
              </a:ext>
            </a:extLst>
          </p:cNvPr>
          <p:cNvSpPr>
            <a:spLocks noGrp="1"/>
          </p:cNvSpPr>
          <p:nvPr>
            <p:ph type="sldNum" sz="quarter" idx="11"/>
          </p:nvPr>
        </p:nvSpPr>
        <p:spPr/>
        <p:txBody>
          <a:bodyPr/>
          <a:lstStyle/>
          <a:p>
            <a:pPr>
              <a:defRPr/>
            </a:pPr>
            <a:fld id="{779CDB29-95EC-444F-B46F-5C7E11ECD362}" type="slidenum">
              <a:rPr lang="en-US" smtClean="0"/>
              <a:pPr>
                <a:defRPr/>
              </a:pPr>
              <a:t>11</a:t>
            </a:fld>
            <a:endParaRPr lang="en-US" dirty="0"/>
          </a:p>
        </p:txBody>
      </p:sp>
      <p:pic>
        <p:nvPicPr>
          <p:cNvPr id="8" name="Content Placeholder 7">
            <a:extLst>
              <a:ext uri="{FF2B5EF4-FFF2-40B4-BE49-F238E27FC236}">
                <a16:creationId xmlns:a16="http://schemas.microsoft.com/office/drawing/2014/main" id="{A1F67913-3427-43FB-ADB5-37C432EC8F7D}"/>
              </a:ext>
            </a:extLst>
          </p:cNvPr>
          <p:cNvPicPr>
            <a:picLocks noGrp="1" noChangeAspect="1"/>
          </p:cNvPicPr>
          <p:nvPr>
            <p:ph idx="1"/>
          </p:nvPr>
        </p:nvPicPr>
        <p:blipFill>
          <a:blip r:embed="rId2"/>
          <a:stretch>
            <a:fillRect/>
          </a:stretch>
        </p:blipFill>
        <p:spPr>
          <a:xfrm>
            <a:off x="2743200" y="1047750"/>
            <a:ext cx="3619500" cy="3619500"/>
          </a:xfrm>
          <a:prstGeom prst="rect">
            <a:avLst/>
          </a:prstGeom>
        </p:spPr>
      </p:pic>
    </p:spTree>
    <p:extLst>
      <p:ext uri="{BB962C8B-B14F-4D97-AF65-F5344CB8AC3E}">
        <p14:creationId xmlns:p14="http://schemas.microsoft.com/office/powerpoint/2010/main" val="276312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E84006-816D-47A3-9593-8A7C7BA28267}"/>
              </a:ext>
            </a:extLst>
          </p:cNvPr>
          <p:cNvSpPr>
            <a:spLocks noGrp="1"/>
          </p:cNvSpPr>
          <p:nvPr>
            <p:ph type="title"/>
          </p:nvPr>
        </p:nvSpPr>
        <p:spPr/>
        <p:txBody>
          <a:bodyPr/>
          <a:lstStyle/>
          <a:p>
            <a:r>
              <a:rPr lang="en-US" dirty="0"/>
              <a:t>Capex by Application</a:t>
            </a:r>
          </a:p>
        </p:txBody>
      </p:sp>
      <p:sp>
        <p:nvSpPr>
          <p:cNvPr id="7" name="Content Placeholder 6">
            <a:extLst>
              <a:ext uri="{FF2B5EF4-FFF2-40B4-BE49-F238E27FC236}">
                <a16:creationId xmlns:a16="http://schemas.microsoft.com/office/drawing/2014/main" id="{2705AEE5-AC39-4985-A0AF-336AB91CC9C2}"/>
              </a:ext>
            </a:extLst>
          </p:cNvPr>
          <p:cNvSpPr>
            <a:spLocks noGrp="1"/>
          </p:cNvSpPr>
          <p:nvPr>
            <p:ph sz="half" idx="1"/>
          </p:nvPr>
        </p:nvSpPr>
        <p:spPr>
          <a:xfrm>
            <a:off x="232011" y="932688"/>
            <a:ext cx="2892189" cy="3848862"/>
          </a:xfrm>
        </p:spPr>
        <p:txBody>
          <a:bodyPr/>
          <a:lstStyle/>
          <a:p>
            <a:r>
              <a:rPr lang="en-US" dirty="0" err="1"/>
              <a:t>Adv.Logic</a:t>
            </a:r>
            <a:r>
              <a:rPr lang="en-US" dirty="0"/>
              <a:t>/Foundry will be the fastest growing segment for the 4</a:t>
            </a:r>
            <a:r>
              <a:rPr lang="en-US" baseline="30000" dirty="0"/>
              <a:t>th</a:t>
            </a:r>
            <a:r>
              <a:rPr lang="en-US" dirty="0"/>
              <a:t> consecutive year</a:t>
            </a:r>
          </a:p>
          <a:p>
            <a:r>
              <a:rPr lang="en-US" dirty="0"/>
              <a:t>Capital intensity pendulum has swung from Memory to Adv. Logic</a:t>
            </a:r>
          </a:p>
          <a:p>
            <a:pPr lvl="1"/>
            <a:r>
              <a:rPr lang="en-US" dirty="0"/>
              <a:t>3D NAND to EUV</a:t>
            </a:r>
          </a:p>
          <a:p>
            <a:endParaRPr lang="en-US" dirty="0"/>
          </a:p>
        </p:txBody>
      </p:sp>
      <p:sp>
        <p:nvSpPr>
          <p:cNvPr id="2" name="Date Placeholder 1">
            <a:extLst>
              <a:ext uri="{FF2B5EF4-FFF2-40B4-BE49-F238E27FC236}">
                <a16:creationId xmlns:a16="http://schemas.microsoft.com/office/drawing/2014/main" id="{AD9D838F-6514-4B98-9E9D-2114E34B8ED9}"/>
              </a:ext>
            </a:extLst>
          </p:cNvPr>
          <p:cNvSpPr>
            <a:spLocks noGrp="1"/>
          </p:cNvSpPr>
          <p:nvPr>
            <p:ph type="dt" sz="half" idx="10"/>
          </p:nvPr>
        </p:nvSpPr>
        <p:spPr/>
        <p:txBody>
          <a:bodyPr/>
          <a:lstStyle/>
          <a:p>
            <a:pPr>
              <a:defRPr/>
            </a:pPr>
            <a:fld id="{5FB4E426-16C4-49E7-987D-62092ECA234A}" type="datetime3">
              <a:rPr lang="en-US" smtClean="0"/>
              <a:t>25 February 2022</a:t>
            </a:fld>
            <a:endParaRPr lang="en-US" dirty="0"/>
          </a:p>
        </p:txBody>
      </p:sp>
      <p:sp>
        <p:nvSpPr>
          <p:cNvPr id="3" name="Slide Number Placeholder 2">
            <a:extLst>
              <a:ext uri="{FF2B5EF4-FFF2-40B4-BE49-F238E27FC236}">
                <a16:creationId xmlns:a16="http://schemas.microsoft.com/office/drawing/2014/main" id="{3ED0C61A-2805-4DCA-882B-863AF217BBDD}"/>
              </a:ext>
            </a:extLst>
          </p:cNvPr>
          <p:cNvSpPr>
            <a:spLocks noGrp="1"/>
          </p:cNvSpPr>
          <p:nvPr>
            <p:ph type="sldNum" sz="quarter" idx="11"/>
          </p:nvPr>
        </p:nvSpPr>
        <p:spPr/>
        <p:txBody>
          <a:bodyPr/>
          <a:lstStyle/>
          <a:p>
            <a:pPr>
              <a:defRPr/>
            </a:pPr>
            <a:fld id="{3808E13E-3D03-4841-826C-93AC607E421F}" type="slidenum">
              <a:rPr lang="en-US" smtClean="0"/>
              <a:pPr>
                <a:defRPr/>
              </a:pPr>
              <a:t>12</a:t>
            </a:fld>
            <a:endParaRPr lang="en-US" dirty="0"/>
          </a:p>
        </p:txBody>
      </p:sp>
      <p:pic>
        <p:nvPicPr>
          <p:cNvPr id="21" name="Content Placeholder 20">
            <a:extLst>
              <a:ext uri="{FF2B5EF4-FFF2-40B4-BE49-F238E27FC236}">
                <a16:creationId xmlns:a16="http://schemas.microsoft.com/office/drawing/2014/main" id="{90C2999A-FD7C-40DF-9A64-9B95D2121A00}"/>
              </a:ext>
            </a:extLst>
          </p:cNvPr>
          <p:cNvPicPr>
            <a:picLocks noGrp="1" noChangeAspect="1"/>
          </p:cNvPicPr>
          <p:nvPr>
            <p:ph sz="half" idx="2"/>
          </p:nvPr>
        </p:nvPicPr>
        <p:blipFill>
          <a:blip r:embed="rId2"/>
          <a:stretch>
            <a:fillRect/>
          </a:stretch>
        </p:blipFill>
        <p:spPr>
          <a:xfrm>
            <a:off x="4419600" y="622299"/>
            <a:ext cx="3648407" cy="4198889"/>
          </a:xfrm>
        </p:spPr>
      </p:pic>
    </p:spTree>
    <p:extLst>
      <p:ext uri="{BB962C8B-B14F-4D97-AF65-F5344CB8AC3E}">
        <p14:creationId xmlns:p14="http://schemas.microsoft.com/office/powerpoint/2010/main" val="333388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5232-34E0-4FB3-AFC6-8C6BFBB99463}"/>
              </a:ext>
            </a:extLst>
          </p:cNvPr>
          <p:cNvSpPr>
            <a:spLocks noGrp="1"/>
          </p:cNvSpPr>
          <p:nvPr>
            <p:ph type="title"/>
          </p:nvPr>
        </p:nvSpPr>
        <p:spPr/>
        <p:txBody>
          <a:bodyPr/>
          <a:lstStyle/>
          <a:p>
            <a:r>
              <a:rPr lang="en-US" dirty="0"/>
              <a:t>Adv. Logic &amp; Foundry</a:t>
            </a:r>
          </a:p>
        </p:txBody>
      </p:sp>
      <p:sp>
        <p:nvSpPr>
          <p:cNvPr id="3" name="Content Placeholder 2">
            <a:extLst>
              <a:ext uri="{FF2B5EF4-FFF2-40B4-BE49-F238E27FC236}">
                <a16:creationId xmlns:a16="http://schemas.microsoft.com/office/drawing/2014/main" id="{B998751C-8D17-4F65-92FD-454DA0BFA821}"/>
              </a:ext>
            </a:extLst>
          </p:cNvPr>
          <p:cNvSpPr>
            <a:spLocks noGrp="1"/>
          </p:cNvSpPr>
          <p:nvPr>
            <p:ph sz="half" idx="1"/>
          </p:nvPr>
        </p:nvSpPr>
        <p:spPr>
          <a:xfrm>
            <a:off x="232011" y="932688"/>
            <a:ext cx="2358789" cy="3848862"/>
          </a:xfrm>
        </p:spPr>
        <p:txBody>
          <a:bodyPr/>
          <a:lstStyle/>
          <a:p>
            <a:r>
              <a:rPr lang="en-US" dirty="0"/>
              <a:t>Capex hit $78B in 2021</a:t>
            </a:r>
          </a:p>
          <a:p>
            <a:pPr lvl="1"/>
            <a:r>
              <a:rPr lang="en-US" dirty="0"/>
              <a:t>Up 45% YoY</a:t>
            </a:r>
          </a:p>
          <a:p>
            <a:pPr lvl="1"/>
            <a:r>
              <a:rPr lang="en-US" dirty="0"/>
              <a:t>China down ~20% due to SMIC’s restrictions</a:t>
            </a:r>
          </a:p>
          <a:p>
            <a:r>
              <a:rPr lang="en-US" dirty="0"/>
              <a:t>2022 Capex expected to increase 32%</a:t>
            </a:r>
          </a:p>
          <a:p>
            <a:pPr lvl="1"/>
            <a:r>
              <a:rPr lang="en-US" dirty="0"/>
              <a:t>Driven by Intel, TSMC, GF</a:t>
            </a:r>
          </a:p>
          <a:p>
            <a:endParaRPr lang="en-US" dirty="0"/>
          </a:p>
        </p:txBody>
      </p:sp>
      <p:sp>
        <p:nvSpPr>
          <p:cNvPr id="5" name="Date Placeholder 4">
            <a:extLst>
              <a:ext uri="{FF2B5EF4-FFF2-40B4-BE49-F238E27FC236}">
                <a16:creationId xmlns:a16="http://schemas.microsoft.com/office/drawing/2014/main" id="{DDE3B43A-BCAC-4BC6-B6E9-A7F232C65CC4}"/>
              </a:ext>
            </a:extLst>
          </p:cNvPr>
          <p:cNvSpPr>
            <a:spLocks noGrp="1"/>
          </p:cNvSpPr>
          <p:nvPr>
            <p:ph type="dt" sz="half" idx="10"/>
          </p:nvPr>
        </p:nvSpPr>
        <p:spPr/>
        <p:txBody>
          <a:bodyPr/>
          <a:lstStyle/>
          <a:p>
            <a:pPr>
              <a:defRPr/>
            </a:pPr>
            <a:fld id="{F5E229BC-8561-46E9-A52A-C1F63F835700}" type="datetime3">
              <a:rPr lang="en-US" smtClean="0"/>
              <a:t>25 February 2022</a:t>
            </a:fld>
            <a:endParaRPr lang="en-US" dirty="0"/>
          </a:p>
        </p:txBody>
      </p:sp>
      <p:sp>
        <p:nvSpPr>
          <p:cNvPr id="6" name="Slide Number Placeholder 5">
            <a:extLst>
              <a:ext uri="{FF2B5EF4-FFF2-40B4-BE49-F238E27FC236}">
                <a16:creationId xmlns:a16="http://schemas.microsoft.com/office/drawing/2014/main" id="{9D554B9F-306C-4753-848B-7E5479D3CBE2}"/>
              </a:ext>
            </a:extLst>
          </p:cNvPr>
          <p:cNvSpPr>
            <a:spLocks noGrp="1"/>
          </p:cNvSpPr>
          <p:nvPr>
            <p:ph type="sldNum" sz="quarter" idx="11"/>
          </p:nvPr>
        </p:nvSpPr>
        <p:spPr/>
        <p:txBody>
          <a:bodyPr/>
          <a:lstStyle/>
          <a:p>
            <a:pPr>
              <a:defRPr/>
            </a:pPr>
            <a:fld id="{FA983FAA-A8CD-4229-986D-2A89CF44BC65}" type="slidenum">
              <a:rPr lang="en-US" smtClean="0"/>
              <a:pPr>
                <a:defRPr/>
              </a:pPr>
              <a:t>13</a:t>
            </a:fld>
            <a:endParaRPr lang="en-US" dirty="0"/>
          </a:p>
        </p:txBody>
      </p:sp>
      <p:pic>
        <p:nvPicPr>
          <p:cNvPr id="9" name="Content Placeholder 8">
            <a:extLst>
              <a:ext uri="{FF2B5EF4-FFF2-40B4-BE49-F238E27FC236}">
                <a16:creationId xmlns:a16="http://schemas.microsoft.com/office/drawing/2014/main" id="{609BE260-F405-4544-94DC-292872A590EE}"/>
              </a:ext>
            </a:extLst>
          </p:cNvPr>
          <p:cNvPicPr>
            <a:picLocks noGrp="1" noChangeAspect="1"/>
          </p:cNvPicPr>
          <p:nvPr>
            <p:ph sz="half" idx="2"/>
          </p:nvPr>
        </p:nvPicPr>
        <p:blipFill>
          <a:blip r:embed="rId2"/>
          <a:stretch>
            <a:fillRect/>
          </a:stretch>
        </p:blipFill>
        <p:spPr>
          <a:xfrm>
            <a:off x="2871508" y="932688"/>
            <a:ext cx="6171082" cy="3620262"/>
          </a:xfrm>
          <a:prstGeom prst="rect">
            <a:avLst/>
          </a:prstGeom>
        </p:spPr>
      </p:pic>
    </p:spTree>
    <p:extLst>
      <p:ext uri="{BB962C8B-B14F-4D97-AF65-F5344CB8AC3E}">
        <p14:creationId xmlns:p14="http://schemas.microsoft.com/office/powerpoint/2010/main" val="258599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0FDA-C88B-40F5-867F-A230A27CBBA7}"/>
              </a:ext>
            </a:extLst>
          </p:cNvPr>
          <p:cNvSpPr>
            <a:spLocks noGrp="1"/>
          </p:cNvSpPr>
          <p:nvPr>
            <p:ph type="title"/>
          </p:nvPr>
        </p:nvSpPr>
        <p:spPr/>
        <p:txBody>
          <a:bodyPr/>
          <a:lstStyle/>
          <a:p>
            <a:r>
              <a:rPr lang="en-US" dirty="0"/>
              <a:t>Memory Capex </a:t>
            </a:r>
          </a:p>
        </p:txBody>
      </p:sp>
      <p:sp>
        <p:nvSpPr>
          <p:cNvPr id="3" name="Content Placeholder 2">
            <a:extLst>
              <a:ext uri="{FF2B5EF4-FFF2-40B4-BE49-F238E27FC236}">
                <a16:creationId xmlns:a16="http://schemas.microsoft.com/office/drawing/2014/main" id="{1D3B0141-89E3-4F60-A25B-CE67A6E872B0}"/>
              </a:ext>
            </a:extLst>
          </p:cNvPr>
          <p:cNvSpPr>
            <a:spLocks noGrp="1"/>
          </p:cNvSpPr>
          <p:nvPr>
            <p:ph sz="half" idx="1"/>
          </p:nvPr>
        </p:nvSpPr>
        <p:spPr>
          <a:xfrm>
            <a:off x="232011" y="932688"/>
            <a:ext cx="2358789" cy="3848862"/>
          </a:xfrm>
        </p:spPr>
        <p:txBody>
          <a:bodyPr/>
          <a:lstStyle/>
          <a:p>
            <a:r>
              <a:rPr lang="en-US" dirty="0"/>
              <a:t>Memory Capex increased 22% in 2021</a:t>
            </a:r>
          </a:p>
          <a:p>
            <a:r>
              <a:rPr lang="en-US" dirty="0"/>
              <a:t>Still below 2018 levels</a:t>
            </a:r>
          </a:p>
          <a:p>
            <a:r>
              <a:rPr lang="en-US" dirty="0"/>
              <a:t>Memory spending expected to hit $61B in 2022, up 9%</a:t>
            </a:r>
          </a:p>
          <a:p>
            <a:r>
              <a:rPr lang="en-US" dirty="0"/>
              <a:t>Spending levels are healthy</a:t>
            </a:r>
          </a:p>
          <a:p>
            <a:endParaRPr lang="en-US" dirty="0"/>
          </a:p>
        </p:txBody>
      </p:sp>
      <p:sp>
        <p:nvSpPr>
          <p:cNvPr id="5" name="Date Placeholder 4">
            <a:extLst>
              <a:ext uri="{FF2B5EF4-FFF2-40B4-BE49-F238E27FC236}">
                <a16:creationId xmlns:a16="http://schemas.microsoft.com/office/drawing/2014/main" id="{984769CC-4FBB-47A8-841E-0ECF97C354DE}"/>
              </a:ext>
            </a:extLst>
          </p:cNvPr>
          <p:cNvSpPr>
            <a:spLocks noGrp="1"/>
          </p:cNvSpPr>
          <p:nvPr>
            <p:ph type="dt" sz="half" idx="10"/>
          </p:nvPr>
        </p:nvSpPr>
        <p:spPr/>
        <p:txBody>
          <a:bodyPr/>
          <a:lstStyle/>
          <a:p>
            <a:pPr>
              <a:defRPr/>
            </a:pPr>
            <a:fld id="{F5E229BC-8561-46E9-A52A-C1F63F835700}" type="datetime3">
              <a:rPr lang="en-US" smtClean="0"/>
              <a:t>25 February 2022</a:t>
            </a:fld>
            <a:endParaRPr lang="en-US" dirty="0"/>
          </a:p>
        </p:txBody>
      </p:sp>
      <p:sp>
        <p:nvSpPr>
          <p:cNvPr id="6" name="Slide Number Placeholder 5">
            <a:extLst>
              <a:ext uri="{FF2B5EF4-FFF2-40B4-BE49-F238E27FC236}">
                <a16:creationId xmlns:a16="http://schemas.microsoft.com/office/drawing/2014/main" id="{D0985565-FA66-4104-B023-F44F230216E6}"/>
              </a:ext>
            </a:extLst>
          </p:cNvPr>
          <p:cNvSpPr>
            <a:spLocks noGrp="1"/>
          </p:cNvSpPr>
          <p:nvPr>
            <p:ph type="sldNum" sz="quarter" idx="11"/>
          </p:nvPr>
        </p:nvSpPr>
        <p:spPr/>
        <p:txBody>
          <a:bodyPr/>
          <a:lstStyle/>
          <a:p>
            <a:pPr>
              <a:defRPr/>
            </a:pPr>
            <a:fld id="{FA983FAA-A8CD-4229-986D-2A89CF44BC65}" type="slidenum">
              <a:rPr lang="en-US" smtClean="0"/>
              <a:pPr>
                <a:defRPr/>
              </a:pPr>
              <a:t>14</a:t>
            </a:fld>
            <a:endParaRPr lang="en-US" dirty="0"/>
          </a:p>
        </p:txBody>
      </p:sp>
      <p:pic>
        <p:nvPicPr>
          <p:cNvPr id="9" name="Content Placeholder 8">
            <a:extLst>
              <a:ext uri="{FF2B5EF4-FFF2-40B4-BE49-F238E27FC236}">
                <a16:creationId xmlns:a16="http://schemas.microsoft.com/office/drawing/2014/main" id="{8BA9DDCA-9D5A-4A31-B39F-624663C00B2B}"/>
              </a:ext>
            </a:extLst>
          </p:cNvPr>
          <p:cNvPicPr>
            <a:picLocks noGrp="1" noChangeAspect="1"/>
          </p:cNvPicPr>
          <p:nvPr>
            <p:ph sz="half" idx="2"/>
          </p:nvPr>
        </p:nvPicPr>
        <p:blipFill>
          <a:blip r:embed="rId2"/>
          <a:stretch>
            <a:fillRect/>
          </a:stretch>
        </p:blipFill>
        <p:spPr>
          <a:xfrm>
            <a:off x="2657814" y="1101416"/>
            <a:ext cx="6285925" cy="2940667"/>
          </a:xfrm>
          <a:prstGeom prst="rect">
            <a:avLst/>
          </a:prstGeom>
        </p:spPr>
      </p:pic>
    </p:spTree>
    <p:extLst>
      <p:ext uri="{BB962C8B-B14F-4D97-AF65-F5344CB8AC3E}">
        <p14:creationId xmlns:p14="http://schemas.microsoft.com/office/powerpoint/2010/main" val="172913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0FDA-C88B-40F5-867F-A230A27CBBA7}"/>
              </a:ext>
            </a:extLst>
          </p:cNvPr>
          <p:cNvSpPr>
            <a:spLocks noGrp="1"/>
          </p:cNvSpPr>
          <p:nvPr>
            <p:ph type="title"/>
          </p:nvPr>
        </p:nvSpPr>
        <p:spPr/>
        <p:txBody>
          <a:bodyPr/>
          <a:lstStyle/>
          <a:p>
            <a:r>
              <a:rPr lang="en-US" dirty="0"/>
              <a:t>Is the rising capital intensity sustainable?</a:t>
            </a:r>
          </a:p>
        </p:txBody>
      </p:sp>
      <p:sp>
        <p:nvSpPr>
          <p:cNvPr id="3" name="Content Placeholder 2">
            <a:extLst>
              <a:ext uri="{FF2B5EF4-FFF2-40B4-BE49-F238E27FC236}">
                <a16:creationId xmlns:a16="http://schemas.microsoft.com/office/drawing/2014/main" id="{1D3B0141-89E3-4F60-A25B-CE67A6E872B0}"/>
              </a:ext>
            </a:extLst>
          </p:cNvPr>
          <p:cNvSpPr>
            <a:spLocks noGrp="1"/>
          </p:cNvSpPr>
          <p:nvPr>
            <p:ph sz="half" idx="1"/>
          </p:nvPr>
        </p:nvSpPr>
        <p:spPr>
          <a:xfrm>
            <a:off x="232011" y="932688"/>
            <a:ext cx="1901589" cy="3848862"/>
          </a:xfrm>
        </p:spPr>
        <p:txBody>
          <a:bodyPr/>
          <a:lstStyle/>
          <a:p>
            <a:r>
              <a:rPr lang="en-US" dirty="0"/>
              <a:t>Increasing capital intensity has been supported by increased profitability</a:t>
            </a:r>
          </a:p>
          <a:p>
            <a:endParaRPr lang="en-US" dirty="0"/>
          </a:p>
        </p:txBody>
      </p:sp>
      <p:pic>
        <p:nvPicPr>
          <p:cNvPr id="7" name="Content Placeholder 6">
            <a:extLst>
              <a:ext uri="{FF2B5EF4-FFF2-40B4-BE49-F238E27FC236}">
                <a16:creationId xmlns:a16="http://schemas.microsoft.com/office/drawing/2014/main" id="{2988A4DB-F840-45FA-A7FB-348949E0767D}"/>
              </a:ext>
            </a:extLst>
          </p:cNvPr>
          <p:cNvPicPr>
            <a:picLocks noGrp="1" noChangeAspect="1"/>
          </p:cNvPicPr>
          <p:nvPr>
            <p:ph sz="half" idx="2"/>
          </p:nvPr>
        </p:nvPicPr>
        <p:blipFill>
          <a:blip r:embed="rId2"/>
          <a:stretch>
            <a:fillRect/>
          </a:stretch>
        </p:blipFill>
        <p:spPr>
          <a:xfrm>
            <a:off x="3175727" y="1123950"/>
            <a:ext cx="5876198" cy="3251417"/>
          </a:xfrm>
          <a:prstGeom prst="rect">
            <a:avLst/>
          </a:prstGeom>
        </p:spPr>
      </p:pic>
      <p:sp>
        <p:nvSpPr>
          <p:cNvPr id="5" name="Date Placeholder 4">
            <a:extLst>
              <a:ext uri="{FF2B5EF4-FFF2-40B4-BE49-F238E27FC236}">
                <a16:creationId xmlns:a16="http://schemas.microsoft.com/office/drawing/2014/main" id="{984769CC-4FBB-47A8-841E-0ECF97C354DE}"/>
              </a:ext>
            </a:extLst>
          </p:cNvPr>
          <p:cNvSpPr>
            <a:spLocks noGrp="1"/>
          </p:cNvSpPr>
          <p:nvPr>
            <p:ph type="dt" sz="half" idx="10"/>
          </p:nvPr>
        </p:nvSpPr>
        <p:spPr/>
        <p:txBody>
          <a:bodyPr/>
          <a:lstStyle/>
          <a:p>
            <a:pPr>
              <a:defRPr/>
            </a:pPr>
            <a:fld id="{F5E229BC-8561-46E9-A52A-C1F63F835700}" type="datetime3">
              <a:rPr lang="en-US" smtClean="0"/>
              <a:t>25 February 2022</a:t>
            </a:fld>
            <a:endParaRPr lang="en-US" dirty="0"/>
          </a:p>
        </p:txBody>
      </p:sp>
      <p:sp>
        <p:nvSpPr>
          <p:cNvPr id="6" name="Slide Number Placeholder 5">
            <a:extLst>
              <a:ext uri="{FF2B5EF4-FFF2-40B4-BE49-F238E27FC236}">
                <a16:creationId xmlns:a16="http://schemas.microsoft.com/office/drawing/2014/main" id="{D0985565-FA66-4104-B023-F44F230216E6}"/>
              </a:ext>
            </a:extLst>
          </p:cNvPr>
          <p:cNvSpPr>
            <a:spLocks noGrp="1"/>
          </p:cNvSpPr>
          <p:nvPr>
            <p:ph type="sldNum" sz="quarter" idx="11"/>
          </p:nvPr>
        </p:nvSpPr>
        <p:spPr/>
        <p:txBody>
          <a:bodyPr/>
          <a:lstStyle/>
          <a:p>
            <a:pPr>
              <a:defRPr/>
            </a:pPr>
            <a:fld id="{FA983FAA-A8CD-4229-986D-2A89CF44BC65}" type="slidenum">
              <a:rPr lang="en-US" smtClean="0"/>
              <a:pPr>
                <a:defRPr/>
              </a:pPr>
              <a:t>15</a:t>
            </a:fld>
            <a:endParaRPr lang="en-US" dirty="0"/>
          </a:p>
        </p:txBody>
      </p:sp>
    </p:spTree>
    <p:extLst>
      <p:ext uri="{BB962C8B-B14F-4D97-AF65-F5344CB8AC3E}">
        <p14:creationId xmlns:p14="http://schemas.microsoft.com/office/powerpoint/2010/main" val="78493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E84006-816D-47A3-9593-8A7C7BA28267}"/>
              </a:ext>
            </a:extLst>
          </p:cNvPr>
          <p:cNvSpPr>
            <a:spLocks noGrp="1"/>
          </p:cNvSpPr>
          <p:nvPr>
            <p:ph type="title"/>
          </p:nvPr>
        </p:nvSpPr>
        <p:spPr/>
        <p:txBody>
          <a:bodyPr/>
          <a:lstStyle/>
          <a:p>
            <a:r>
              <a:rPr lang="en-US" dirty="0"/>
              <a:t>Forecast Summary</a:t>
            </a:r>
          </a:p>
        </p:txBody>
      </p:sp>
      <p:sp>
        <p:nvSpPr>
          <p:cNvPr id="2" name="Date Placeholder 1">
            <a:extLst>
              <a:ext uri="{FF2B5EF4-FFF2-40B4-BE49-F238E27FC236}">
                <a16:creationId xmlns:a16="http://schemas.microsoft.com/office/drawing/2014/main" id="{AD9D838F-6514-4B98-9E9D-2114E34B8ED9}"/>
              </a:ext>
            </a:extLst>
          </p:cNvPr>
          <p:cNvSpPr>
            <a:spLocks noGrp="1"/>
          </p:cNvSpPr>
          <p:nvPr>
            <p:ph type="dt" sz="half" idx="10"/>
          </p:nvPr>
        </p:nvSpPr>
        <p:spPr/>
        <p:txBody>
          <a:bodyPr/>
          <a:lstStyle/>
          <a:p>
            <a:pPr>
              <a:defRPr/>
            </a:pPr>
            <a:fld id="{5FB4E426-16C4-49E7-987D-62092ECA234A}" type="datetime3">
              <a:rPr lang="en-US" smtClean="0"/>
              <a:t>25 February 2022</a:t>
            </a:fld>
            <a:endParaRPr lang="en-US" dirty="0"/>
          </a:p>
        </p:txBody>
      </p:sp>
      <p:sp>
        <p:nvSpPr>
          <p:cNvPr id="3" name="Slide Number Placeholder 2">
            <a:extLst>
              <a:ext uri="{FF2B5EF4-FFF2-40B4-BE49-F238E27FC236}">
                <a16:creationId xmlns:a16="http://schemas.microsoft.com/office/drawing/2014/main" id="{3ED0C61A-2805-4DCA-882B-863AF217BBDD}"/>
              </a:ext>
            </a:extLst>
          </p:cNvPr>
          <p:cNvSpPr>
            <a:spLocks noGrp="1"/>
          </p:cNvSpPr>
          <p:nvPr>
            <p:ph type="sldNum" sz="quarter" idx="11"/>
          </p:nvPr>
        </p:nvSpPr>
        <p:spPr/>
        <p:txBody>
          <a:bodyPr/>
          <a:lstStyle/>
          <a:p>
            <a:pPr>
              <a:defRPr/>
            </a:pPr>
            <a:fld id="{3808E13E-3D03-4841-826C-93AC607E421F}" type="slidenum">
              <a:rPr lang="en-US" smtClean="0"/>
              <a:pPr>
                <a:defRPr/>
              </a:pPr>
              <a:t>16</a:t>
            </a:fld>
            <a:endParaRPr lang="en-US" dirty="0"/>
          </a:p>
        </p:txBody>
      </p:sp>
      <p:pic>
        <p:nvPicPr>
          <p:cNvPr id="7" name="Content Placeholder 6">
            <a:extLst>
              <a:ext uri="{FF2B5EF4-FFF2-40B4-BE49-F238E27FC236}">
                <a16:creationId xmlns:a16="http://schemas.microsoft.com/office/drawing/2014/main" id="{E901F3EF-513A-4A90-BD7B-E3944ECDA302}"/>
              </a:ext>
            </a:extLst>
          </p:cNvPr>
          <p:cNvPicPr>
            <a:picLocks noGrp="1" noChangeAspect="1"/>
          </p:cNvPicPr>
          <p:nvPr>
            <p:ph idx="1"/>
          </p:nvPr>
        </p:nvPicPr>
        <p:blipFill>
          <a:blip r:embed="rId2"/>
          <a:stretch>
            <a:fillRect/>
          </a:stretch>
        </p:blipFill>
        <p:spPr>
          <a:xfrm>
            <a:off x="228600" y="1753469"/>
            <a:ext cx="8686800" cy="2169961"/>
          </a:xfrm>
          <a:prstGeom prst="rect">
            <a:avLst/>
          </a:prstGeom>
        </p:spPr>
      </p:pic>
    </p:spTree>
    <p:extLst>
      <p:ext uri="{BB962C8B-B14F-4D97-AF65-F5344CB8AC3E}">
        <p14:creationId xmlns:p14="http://schemas.microsoft.com/office/powerpoint/2010/main" val="69919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E:\_Dan's Flash Backup_1\_Wildphotons\Old\154-5430_03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0"/>
            <a:ext cx="3200400" cy="480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3808E13E-3D03-4841-826C-93AC607E421F}" type="slidenum">
              <a:rPr lang="en-US" smtClean="0"/>
              <a:pPr>
                <a:defRPr/>
              </a:pPr>
              <a:t>17</a:t>
            </a:fld>
            <a:endParaRPr lang="en-US" dirty="0"/>
          </a:p>
        </p:txBody>
      </p:sp>
      <p:sp>
        <p:nvSpPr>
          <p:cNvPr id="3" name="Date Placeholder 2"/>
          <p:cNvSpPr>
            <a:spLocks noGrp="1"/>
          </p:cNvSpPr>
          <p:nvPr>
            <p:ph type="dt" sz="half" idx="10"/>
          </p:nvPr>
        </p:nvSpPr>
        <p:spPr/>
        <p:txBody>
          <a:bodyPr/>
          <a:lstStyle/>
          <a:p>
            <a:pPr>
              <a:defRPr/>
            </a:pPr>
            <a:fld id="{AB5FAF83-E557-40EF-976B-4E8E9B5E3301}" type="datetime3">
              <a:rPr lang="en-US" smtClean="0"/>
              <a:t>25 February 2022</a:t>
            </a:fld>
            <a:endParaRPr lang="en-US" dirty="0"/>
          </a:p>
        </p:txBody>
      </p:sp>
      <p:sp>
        <p:nvSpPr>
          <p:cNvPr id="9" name="Rectangle 6">
            <a:extLst>
              <a:ext uri="{FF2B5EF4-FFF2-40B4-BE49-F238E27FC236}">
                <a16:creationId xmlns:a16="http://schemas.microsoft.com/office/drawing/2014/main" id="{52BFAFE4-1DD5-4864-BDE9-A68C1C4DAA8C}"/>
              </a:ext>
            </a:extLst>
          </p:cNvPr>
          <p:cNvSpPr>
            <a:spLocks noChangeArrowheads="1"/>
          </p:cNvSpPr>
          <p:nvPr/>
        </p:nvSpPr>
        <p:spPr bwMode="auto">
          <a:xfrm>
            <a:off x="-1" y="2213413"/>
            <a:ext cx="5486401" cy="148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9" tIns="34295" rIns="68589" bIns="34295">
            <a:spAutoFit/>
          </a:bodyPr>
          <a:lstStyle/>
          <a:p>
            <a:pPr algn="ctr" fontAlgn="auto">
              <a:spcBef>
                <a:spcPts val="0"/>
              </a:spcBef>
              <a:spcAft>
                <a:spcPts val="0"/>
              </a:spcAft>
              <a:defRPr/>
            </a:pPr>
            <a:endParaRPr lang="en-US" sz="1200" dirty="0">
              <a:solidFill>
                <a:srgbClr val="4D4D4D"/>
              </a:solidFill>
              <a:latin typeface="Arial" pitchFamily="34" charset="0"/>
              <a:ea typeface="ＭＳ Ｐゴシック" pitchFamily="34" charset="-128"/>
              <a:cs typeface="Arial" pitchFamily="34" charset="0"/>
            </a:endParaRPr>
          </a:p>
          <a:p>
            <a:pPr algn="ctr" fontAlgn="auto">
              <a:spcBef>
                <a:spcPts val="0"/>
              </a:spcBef>
              <a:spcAft>
                <a:spcPts val="0"/>
              </a:spcAft>
              <a:defRPr/>
            </a:pPr>
            <a:endParaRPr lang="en-US" sz="1100" dirty="0">
              <a:solidFill>
                <a:srgbClr val="336699"/>
              </a:solidFill>
              <a:latin typeface="Century Gothic" panose="020B0502020202020204" pitchFamily="34" charset="0"/>
              <a:ea typeface="Roboto" panose="02000000000000000000" pitchFamily="2" charset="0"/>
              <a:cs typeface="Arial" pitchFamily="34" charset="0"/>
            </a:endParaRPr>
          </a:p>
          <a:p>
            <a:pPr algn="ctr" fontAlgn="auto">
              <a:spcBef>
                <a:spcPts val="0"/>
              </a:spcBef>
              <a:spcAft>
                <a:spcPts val="0"/>
              </a:spcAft>
              <a:defRPr/>
            </a:pPr>
            <a:endParaRPr lang="en-US" sz="1100" dirty="0">
              <a:solidFill>
                <a:srgbClr val="336699"/>
              </a:solidFill>
              <a:latin typeface="Century Gothic" panose="020B0502020202020204" pitchFamily="34" charset="0"/>
              <a:ea typeface="Roboto" panose="02000000000000000000" pitchFamily="2" charset="0"/>
              <a:cs typeface="Arial" pitchFamily="34" charset="0"/>
            </a:endParaRPr>
          </a:p>
          <a:p>
            <a:pPr algn="ctr" fontAlgn="auto">
              <a:spcBef>
                <a:spcPts val="0"/>
              </a:spcBef>
              <a:spcAft>
                <a:spcPts val="0"/>
              </a:spcAft>
              <a:defRPr/>
            </a:pPr>
            <a:endParaRPr lang="en-US" sz="1100" dirty="0">
              <a:solidFill>
                <a:srgbClr val="336699"/>
              </a:solidFill>
              <a:latin typeface="Century Gothic" panose="020B0502020202020204" pitchFamily="34" charset="0"/>
              <a:ea typeface="Roboto" panose="02000000000000000000" pitchFamily="2" charset="0"/>
              <a:cs typeface="Arial" pitchFamily="34" charset="0"/>
            </a:endParaRPr>
          </a:p>
          <a:p>
            <a:pPr algn="ctr" fontAlgn="auto">
              <a:spcBef>
                <a:spcPts val="0"/>
              </a:spcBef>
              <a:spcAft>
                <a:spcPts val="0"/>
              </a:spcAft>
              <a:defRPr/>
            </a:pPr>
            <a:r>
              <a:rPr lang="en-US" sz="1200" dirty="0">
                <a:solidFill>
                  <a:srgbClr val="4D4D4D"/>
                </a:solidFill>
                <a:latin typeface="Arial" pitchFamily="34" charset="0"/>
                <a:ea typeface="ＭＳ Ｐゴシック" pitchFamily="34" charset="-128"/>
                <a:cs typeface="Arial" pitchFamily="34" charset="0"/>
              </a:rPr>
              <a:t>Get </a:t>
            </a:r>
            <a:r>
              <a:rPr lang="en-US" sz="1200" dirty="0" err="1">
                <a:solidFill>
                  <a:srgbClr val="4D4D4D"/>
                </a:solidFill>
                <a:latin typeface="Arial" pitchFamily="34" charset="0"/>
                <a:ea typeface="ＭＳ Ｐゴシック" pitchFamily="34" charset="-128"/>
                <a:cs typeface="Arial" pitchFamily="34" charset="0"/>
              </a:rPr>
              <a:t>TechInsights’s</a:t>
            </a:r>
            <a:r>
              <a:rPr lang="en-US" sz="1200" dirty="0">
                <a:solidFill>
                  <a:srgbClr val="4D4D4D"/>
                </a:solidFill>
                <a:latin typeface="Arial" pitchFamily="34" charset="0"/>
                <a:ea typeface="ＭＳ Ｐゴシック" pitchFamily="34" charset="-128"/>
                <a:cs typeface="Arial" pitchFamily="34" charset="0"/>
              </a:rPr>
              <a:t> ChipChirps™ and Semiconductor </a:t>
            </a:r>
            <a:r>
              <a:rPr lang="en-US" sz="1200" b="1" dirty="0">
                <a:solidFill>
                  <a:srgbClr val="336699"/>
                </a:solidFill>
                <a:latin typeface="Arial" pitchFamily="34" charset="0"/>
                <a:ea typeface="ＭＳ Ｐゴシック" pitchFamily="34" charset="-128"/>
                <a:cs typeface="Arial" pitchFamily="34" charset="0"/>
              </a:rPr>
              <a:t>WEEK</a:t>
            </a:r>
          </a:p>
          <a:p>
            <a:pPr algn="ctr" fontAlgn="auto">
              <a:spcBef>
                <a:spcPts val="0"/>
              </a:spcBef>
              <a:spcAft>
                <a:spcPts val="0"/>
              </a:spcAft>
              <a:defRPr/>
            </a:pPr>
            <a:r>
              <a:rPr lang="en-US" sz="1100" dirty="0">
                <a:solidFill>
                  <a:srgbClr val="4D4D4D"/>
                </a:solidFill>
                <a:latin typeface="Arial" pitchFamily="34" charset="0"/>
                <a:ea typeface="ＭＳ Ｐゴシック" pitchFamily="34" charset="-128"/>
                <a:cs typeface="Arial" pitchFamily="34" charset="0"/>
              </a:rPr>
              <a:t>by downloading </a:t>
            </a:r>
            <a:r>
              <a:rPr lang="en-US" sz="1100" dirty="0" err="1">
                <a:solidFill>
                  <a:srgbClr val="4D4D4D"/>
                </a:solidFill>
                <a:latin typeface="Arial" pitchFamily="34" charset="0"/>
                <a:ea typeface="ＭＳ Ｐゴシック" pitchFamily="34" charset="-128"/>
                <a:cs typeface="Arial" pitchFamily="34" charset="0"/>
              </a:rPr>
              <a:t>TechInsights’s</a:t>
            </a:r>
            <a:r>
              <a:rPr lang="en-US" sz="1100" dirty="0">
                <a:solidFill>
                  <a:srgbClr val="4D4D4D"/>
                </a:solidFill>
                <a:latin typeface="Arial" pitchFamily="34" charset="0"/>
                <a:ea typeface="ＭＳ Ｐゴシック" pitchFamily="34" charset="-128"/>
                <a:cs typeface="Arial" pitchFamily="34" charset="0"/>
              </a:rPr>
              <a:t> App for Android and iOS:</a:t>
            </a:r>
          </a:p>
          <a:p>
            <a:pPr algn="ctr" fontAlgn="auto">
              <a:spcBef>
                <a:spcPts val="0"/>
              </a:spcBef>
              <a:spcAft>
                <a:spcPts val="0"/>
              </a:spcAft>
              <a:defRPr/>
            </a:pPr>
            <a:endParaRPr lang="en-US" sz="800" dirty="0">
              <a:solidFill>
                <a:srgbClr val="3D3D3D"/>
              </a:solidFill>
              <a:latin typeface="+mn-lt"/>
              <a:ea typeface="ＭＳ Ｐゴシック" pitchFamily="34" charset="-128"/>
              <a:cs typeface="+mn-cs"/>
            </a:endParaRPr>
          </a:p>
          <a:p>
            <a:pPr algn="ctr" fontAlgn="auto">
              <a:spcBef>
                <a:spcPts val="0"/>
              </a:spcBef>
              <a:spcAft>
                <a:spcPts val="0"/>
              </a:spcAft>
              <a:defRPr/>
            </a:pPr>
            <a:endParaRPr lang="en-US" sz="800" dirty="0">
              <a:solidFill>
                <a:srgbClr val="3D3D3D"/>
              </a:solidFill>
              <a:latin typeface="+mn-lt"/>
              <a:ea typeface="ＭＳ Ｐゴシック" pitchFamily="34" charset="-128"/>
              <a:cs typeface="+mn-cs"/>
            </a:endParaRPr>
          </a:p>
          <a:p>
            <a:pPr algn="ctr" fontAlgn="auto">
              <a:spcBef>
                <a:spcPts val="0"/>
              </a:spcBef>
              <a:spcAft>
                <a:spcPts val="0"/>
              </a:spcAft>
              <a:defRPr/>
            </a:pPr>
            <a:r>
              <a:rPr lang="en-US" sz="800" dirty="0">
                <a:solidFill>
                  <a:srgbClr val="3D3D3D"/>
                </a:solidFill>
                <a:latin typeface="+mn-lt"/>
                <a:ea typeface="ＭＳ Ｐゴシック" pitchFamily="34" charset="-128"/>
                <a:cs typeface="+mn-cs"/>
              </a:rPr>
              <a:t> </a:t>
            </a:r>
            <a:endParaRPr lang="en-US" sz="800" dirty="0">
              <a:latin typeface="+mn-lt"/>
              <a:ea typeface="ＭＳ Ｐゴシック" pitchFamily="34" charset="-128"/>
              <a:cs typeface="+mn-cs"/>
            </a:endParaRPr>
          </a:p>
        </p:txBody>
      </p:sp>
      <p:sp>
        <p:nvSpPr>
          <p:cNvPr id="10" name="Rectangle 5">
            <a:extLst>
              <a:ext uri="{FF2B5EF4-FFF2-40B4-BE49-F238E27FC236}">
                <a16:creationId xmlns:a16="http://schemas.microsoft.com/office/drawing/2014/main" id="{3DD4FD79-7E19-4C84-8619-6D6FAB436690}"/>
              </a:ext>
            </a:extLst>
          </p:cNvPr>
          <p:cNvSpPr>
            <a:spLocks noChangeArrowheads="1"/>
          </p:cNvSpPr>
          <p:nvPr/>
        </p:nvSpPr>
        <p:spPr bwMode="auto">
          <a:xfrm>
            <a:off x="2" y="1013263"/>
            <a:ext cx="548639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9" tIns="34295" rIns="68589" bIns="34295" anchor="ctr"/>
          <a:lstStyle>
            <a:lvl1pPr eaLnBrk="0" hangingPunct="0">
              <a:spcBef>
                <a:spcPct val="20000"/>
              </a:spcBef>
              <a:buChar char="•"/>
              <a:defRPr sz="3200">
                <a:solidFill>
                  <a:srgbClr val="4D4D4D"/>
                </a:solidFill>
                <a:latin typeface="Arial" charset="0"/>
              </a:defRPr>
            </a:lvl1pPr>
            <a:lvl2pPr marL="742950" indent="-285750" eaLnBrk="0" hangingPunct="0">
              <a:spcBef>
                <a:spcPct val="20000"/>
              </a:spcBef>
              <a:buChar char="–"/>
              <a:defRPr sz="2800">
                <a:solidFill>
                  <a:srgbClr val="4D4D4D"/>
                </a:solidFill>
                <a:latin typeface="Arial" charset="0"/>
              </a:defRPr>
            </a:lvl2pPr>
            <a:lvl3pPr marL="1143000" indent="-228600" eaLnBrk="0" hangingPunct="0">
              <a:spcBef>
                <a:spcPct val="20000"/>
              </a:spcBef>
              <a:buChar char="•"/>
              <a:defRPr sz="2400">
                <a:solidFill>
                  <a:srgbClr val="4D4D4D"/>
                </a:solidFill>
                <a:latin typeface="Arial" charset="0"/>
              </a:defRPr>
            </a:lvl3pPr>
            <a:lvl4pPr marL="1600200" indent="-228600" eaLnBrk="0" hangingPunct="0">
              <a:spcBef>
                <a:spcPct val="20000"/>
              </a:spcBef>
              <a:buChar char="–"/>
              <a:defRPr sz="2000">
                <a:solidFill>
                  <a:srgbClr val="4D4D4D"/>
                </a:solidFill>
                <a:latin typeface="Arial" charset="0"/>
              </a:defRPr>
            </a:lvl4pPr>
            <a:lvl5pPr marL="2057400" indent="-228600" eaLnBrk="0" hangingPunct="0">
              <a:spcBef>
                <a:spcPct val="20000"/>
              </a:spcBef>
              <a:buChar char="»"/>
              <a:defRPr sz="2000">
                <a:solidFill>
                  <a:srgbClr val="4D4D4D"/>
                </a:solidFill>
                <a:latin typeface="Arial" charset="0"/>
              </a:defRPr>
            </a:lvl5pPr>
            <a:lvl6pPr marL="2514600" indent="-228600" eaLnBrk="0" fontAlgn="base" hangingPunct="0">
              <a:spcBef>
                <a:spcPct val="20000"/>
              </a:spcBef>
              <a:spcAft>
                <a:spcPct val="0"/>
              </a:spcAft>
              <a:buChar char="»"/>
              <a:defRPr sz="2000">
                <a:solidFill>
                  <a:srgbClr val="4D4D4D"/>
                </a:solidFill>
                <a:latin typeface="Arial" charset="0"/>
              </a:defRPr>
            </a:lvl6pPr>
            <a:lvl7pPr marL="2971800" indent="-228600" eaLnBrk="0" fontAlgn="base" hangingPunct="0">
              <a:spcBef>
                <a:spcPct val="20000"/>
              </a:spcBef>
              <a:spcAft>
                <a:spcPct val="0"/>
              </a:spcAft>
              <a:buChar char="»"/>
              <a:defRPr sz="2000">
                <a:solidFill>
                  <a:srgbClr val="4D4D4D"/>
                </a:solidFill>
                <a:latin typeface="Arial" charset="0"/>
              </a:defRPr>
            </a:lvl7pPr>
            <a:lvl8pPr marL="3429000" indent="-228600" eaLnBrk="0" fontAlgn="base" hangingPunct="0">
              <a:spcBef>
                <a:spcPct val="20000"/>
              </a:spcBef>
              <a:spcAft>
                <a:spcPct val="0"/>
              </a:spcAft>
              <a:buChar char="»"/>
              <a:defRPr sz="2000">
                <a:solidFill>
                  <a:srgbClr val="4D4D4D"/>
                </a:solidFill>
                <a:latin typeface="Arial" charset="0"/>
              </a:defRPr>
            </a:lvl8pPr>
            <a:lvl9pPr marL="3886200" indent="-228600" eaLnBrk="0" fontAlgn="base" hangingPunct="0">
              <a:spcBef>
                <a:spcPct val="20000"/>
              </a:spcBef>
              <a:spcAft>
                <a:spcPct val="0"/>
              </a:spcAft>
              <a:buChar char="»"/>
              <a:defRPr sz="2000">
                <a:solidFill>
                  <a:srgbClr val="4D4D4D"/>
                </a:solidFill>
                <a:latin typeface="Arial" charset="0"/>
              </a:defRPr>
            </a:lvl9pPr>
          </a:lstStyle>
          <a:p>
            <a:pPr algn="ctr" eaLnBrk="1" hangingPunct="1">
              <a:spcBef>
                <a:spcPct val="0"/>
              </a:spcBef>
              <a:buFontTx/>
              <a:buNone/>
              <a:defRPr/>
            </a:pPr>
            <a:r>
              <a:rPr lang="en-US" altLang="en-US" sz="4500" dirty="0">
                <a:solidFill>
                  <a:schemeClr val="tx1">
                    <a:lumMod val="50000"/>
                    <a:lumOff val="50000"/>
                  </a:schemeClr>
                </a:solidFill>
                <a:latin typeface="+mn-lt"/>
              </a:rPr>
              <a:t>Thank You</a:t>
            </a:r>
          </a:p>
        </p:txBody>
      </p:sp>
    </p:spTree>
    <p:extLst>
      <p:ext uri="{BB962C8B-B14F-4D97-AF65-F5344CB8AC3E}">
        <p14:creationId xmlns:p14="http://schemas.microsoft.com/office/powerpoint/2010/main" val="418443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13295" y="0"/>
            <a:ext cx="8229362" cy="628650"/>
          </a:xfrm>
        </p:spPr>
        <p:txBody>
          <a:bodyPr/>
          <a:lstStyle/>
          <a:p>
            <a:r>
              <a:rPr lang="en-US" altLang="en-US" sz="1800" b="1" dirty="0"/>
              <a:t>Terms and Conditions, Notices, and Disclaimers, etc.</a:t>
            </a:r>
          </a:p>
        </p:txBody>
      </p:sp>
      <p:sp>
        <p:nvSpPr>
          <p:cNvPr id="24579" name="Content Placeholder 2"/>
          <p:cNvSpPr>
            <a:spLocks noGrp="1"/>
          </p:cNvSpPr>
          <p:nvPr>
            <p:ph idx="1"/>
          </p:nvPr>
        </p:nvSpPr>
        <p:spPr>
          <a:xfrm>
            <a:off x="457320" y="685801"/>
            <a:ext cx="8229362" cy="4095749"/>
          </a:xfrm>
        </p:spPr>
        <p:txBody>
          <a:bodyPr/>
          <a:lstStyle/>
          <a:p>
            <a:pPr marL="0" indent="0" algn="just">
              <a:spcBef>
                <a:spcPct val="0"/>
              </a:spcBef>
              <a:spcAft>
                <a:spcPts val="0"/>
              </a:spcAft>
              <a:buNone/>
            </a:pPr>
            <a:r>
              <a:rPr lang="en-US" altLang="en-US" sz="700" dirty="0"/>
              <a:t>By accepting this report,</a:t>
            </a:r>
            <a:r>
              <a:rPr lang="en-US" altLang="en-US" sz="700" dirty="0">
                <a:solidFill>
                  <a:srgbClr val="00B050"/>
                </a:solidFill>
              </a:rPr>
              <a:t> </a:t>
            </a:r>
            <a:r>
              <a:rPr lang="en-US" altLang="en-US" sz="700" dirty="0"/>
              <a:t>opening it, or using it you are agreeing to these terms This report contains valuable data, intellectual property, and trade secrets developed or acquired by TechInsights. You have a limited license to hold these materials but do not become the owner of any material.  The materials provided are protected by copyright, trade secret, and trademark law. This presentation  has been approved by TechInsights for public release with attribution. The information in the materials may be used by you on a limited basis in your own documents provided that those documents are not-for-sale; TechInsights’ name, brand, or trademarks are not used to endorse a product or company for sales purposes; TechInsights is clearly referred to as the source of such information; and you obtain written approval prior to use. </a:t>
            </a:r>
          </a:p>
          <a:p>
            <a:pPr marL="0" indent="0" algn="just">
              <a:spcBef>
                <a:spcPct val="0"/>
              </a:spcBef>
              <a:spcAft>
                <a:spcPts val="0"/>
              </a:spcAft>
              <a:buNone/>
            </a:pPr>
            <a:endParaRPr lang="en-US" altLang="en-US" sz="700" dirty="0"/>
          </a:p>
          <a:p>
            <a:pPr marL="0" indent="0" algn="just">
              <a:spcBef>
                <a:spcPct val="0"/>
              </a:spcBef>
              <a:spcAft>
                <a:spcPts val="0"/>
              </a:spcAft>
              <a:buNone/>
            </a:pPr>
            <a:r>
              <a:rPr lang="en-US" altLang="en-US" sz="700" dirty="0"/>
              <a:t>This report is provided on an "AS IS," "WHERE IS", "WHERE AVAILABLE", “WITH ALL FAULTS” basis.  TechInsights does not warrant these materials or the information provided therein, either expressly or impliedly, for any particular purpose and TechInsights specifically disclaims any express or implied warranties, including but not limited to, any express or implied warranties of TITLE, ACCURACY, NON-INFRINGEMENT, MERCHANTABILITY or FITNESS FOR ANY PARTICULAR PURPOSE OR USE.  </a:t>
            </a:r>
          </a:p>
          <a:p>
            <a:pPr marL="0" indent="0" algn="just">
              <a:spcBef>
                <a:spcPct val="0"/>
              </a:spcBef>
              <a:spcAft>
                <a:spcPts val="0"/>
              </a:spcAft>
              <a:buNone/>
            </a:pPr>
            <a:endParaRPr lang="en-US" altLang="en-US" sz="700" dirty="0"/>
          </a:p>
          <a:p>
            <a:pPr marL="0" indent="0" algn="just">
              <a:spcBef>
                <a:spcPct val="0"/>
              </a:spcBef>
              <a:spcAft>
                <a:spcPts val="0"/>
              </a:spcAft>
              <a:buNone/>
            </a:pPr>
            <a:r>
              <a:rPr lang="en-US" altLang="en-US" sz="700" dirty="0"/>
              <a:t>This report was generated based upon the views and opinions of the moderator and panelists.  These views and opinions are personal views and may not be the views and opinions of their employers.</a:t>
            </a:r>
          </a:p>
          <a:p>
            <a:pPr marL="0" indent="0" algn="just">
              <a:spcBef>
                <a:spcPct val="0"/>
              </a:spcBef>
              <a:spcAft>
                <a:spcPts val="0"/>
              </a:spcAft>
              <a:buNone/>
            </a:pPr>
            <a:endParaRPr lang="en-US" altLang="en-US" sz="700" dirty="0"/>
          </a:p>
          <a:p>
            <a:pPr marL="0" indent="0" algn="just">
              <a:spcBef>
                <a:spcPct val="0"/>
              </a:spcBef>
              <a:spcAft>
                <a:spcPts val="0"/>
              </a:spcAft>
              <a:buNone/>
            </a:pPr>
            <a:r>
              <a:rPr lang="en-US" altLang="en-US" sz="700" dirty="0"/>
              <a:t>This report may contain information concerning stocks that is obtained from the opinions of industry analysts. Quoted past results are not necessarily indicative of future performance. None of the information should be seen as a recommendation to buy or sell any securities. We are not stock analysts or investment advisors. You should contact a registered investment advisor as to the nature, potential, value or suitability of any particular investment action.  No information provided is investment advice and any such information is just an opinion and is not tailored to the investment needs of any specific person. Certain statements in this report, other than statements of historical fact, and other written or oral statements made by TechInsights may be forward-looking.  In some cases, you can identify forward-looking statements by terminology such as "may", "will", "should", "expects", "intends", "plans", "anticipates", "believes", "thinks", "estimates", "seeks", "predicts", "potential", and similar expressions.  Although TechInsights believes that these statements are based on reasonable assumptions, they are subject to numerous factors, risks and uncertainties that could cause actual results and outcomes to be materially different from those stated or projected.  Those factors, among others, could cause actual results and outcomes to differ materially from the results and outcomes stated or projected in, or implied by, the forward-looking statements. You should understand that forward-looking statements are not guarantees of results or outcomes. New risks and uncertainties arise from time to time, and TechInsights can not predict those events or how they may affect you, the reader.  TechInsights Inc does not have any intention or obligation to update forward-looking statements after the date of this report.</a:t>
            </a:r>
          </a:p>
          <a:p>
            <a:pPr marL="0" indent="0" algn="just">
              <a:spcBef>
                <a:spcPct val="0"/>
              </a:spcBef>
              <a:spcAft>
                <a:spcPts val="0"/>
              </a:spcAft>
              <a:buNone/>
            </a:pPr>
            <a:endParaRPr lang="en-US" altLang="en-US" sz="700" dirty="0"/>
          </a:p>
          <a:p>
            <a:pPr marL="0" indent="0" algn="just">
              <a:spcBef>
                <a:spcPct val="0"/>
              </a:spcBef>
              <a:spcAft>
                <a:spcPts val="0"/>
              </a:spcAft>
              <a:buNone/>
            </a:pPr>
            <a:r>
              <a:rPr lang="en-US" altLang="en-US" sz="700" dirty="0"/>
              <a:t>No part of this report may be used in any legal proceedings nor may any of these materials or the information contained therein be disclosed to any third party, including investors or affiliated firms belonging to investors, outside directors or to your affiliated companies, or reproduced or transmitted to any third party, in any form or by any means – mechanical, electronic, photocopying, duplication, microfilming, videotape, verbally or otherwise – without the prior written permission of TechInsights.  </a:t>
            </a:r>
          </a:p>
          <a:p>
            <a:pPr marL="0" indent="0" algn="just">
              <a:spcBef>
                <a:spcPct val="0"/>
              </a:spcBef>
              <a:spcAft>
                <a:spcPts val="0"/>
              </a:spcAft>
              <a:buNone/>
            </a:pPr>
            <a:endParaRPr lang="en-US" altLang="en-US" sz="700" dirty="0"/>
          </a:p>
          <a:p>
            <a:pPr marL="0" indent="0" algn="just">
              <a:spcBef>
                <a:spcPct val="0"/>
              </a:spcBef>
              <a:spcAft>
                <a:spcPts val="0"/>
              </a:spcAft>
              <a:buNone/>
            </a:pPr>
            <a:r>
              <a:rPr lang="en-US" altLang="en-US" sz="700" dirty="0"/>
              <a:t>The Chip Insider</a:t>
            </a:r>
            <a:r>
              <a:rPr lang="en-US" altLang="en-US" sz="700" baseline="30000" dirty="0"/>
              <a:t>® </a:t>
            </a:r>
            <a:r>
              <a:rPr lang="en-US" altLang="en-US" sz="700" dirty="0"/>
              <a:t>and the CSS 10 BEST logo are registered trademarks of TechInsights Inc.  All other trademarks, service marks, and logos are the property of their respective owners.</a:t>
            </a:r>
          </a:p>
          <a:p>
            <a:pPr marL="0" indent="0" algn="just">
              <a:spcBef>
                <a:spcPct val="0"/>
              </a:spcBef>
              <a:buNone/>
            </a:pPr>
            <a:endParaRPr lang="en-US" altLang="en-US" sz="700" dirty="0"/>
          </a:p>
        </p:txBody>
      </p:sp>
      <p:sp>
        <p:nvSpPr>
          <p:cNvPr id="6" name="Rectangle 7"/>
          <p:cNvSpPr txBox="1">
            <a:spLocks noChangeArrowheads="1"/>
          </p:cNvSpPr>
          <p:nvPr/>
        </p:nvSpPr>
        <p:spPr bwMode="auto">
          <a:xfrm>
            <a:off x="0" y="400052"/>
            <a:ext cx="9144000" cy="30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9" tIns="34295" rIns="68589" bIns="34295" anchor="ctr"/>
          <a:lstStyle>
            <a:lvl1pPr algn="ctr" rtl="0" eaLnBrk="0" fontAlgn="base" hangingPunct="0">
              <a:spcBef>
                <a:spcPct val="0"/>
              </a:spcBef>
              <a:spcAft>
                <a:spcPct val="0"/>
              </a:spcAft>
              <a:defRPr sz="4400">
                <a:solidFill>
                  <a:srgbClr val="4D4D4D"/>
                </a:solidFill>
                <a:latin typeface="+mj-lt"/>
                <a:ea typeface="+mj-ea"/>
                <a:cs typeface="+mj-cs"/>
              </a:defRPr>
            </a:lvl1pPr>
            <a:lvl2pPr algn="ctr" rtl="0" eaLnBrk="0" fontAlgn="base" hangingPunct="0">
              <a:spcBef>
                <a:spcPct val="0"/>
              </a:spcBef>
              <a:spcAft>
                <a:spcPct val="0"/>
              </a:spcAft>
              <a:defRPr sz="4400">
                <a:solidFill>
                  <a:srgbClr val="4D4D4D"/>
                </a:solidFill>
                <a:latin typeface="Arial" charset="0"/>
              </a:defRPr>
            </a:lvl2pPr>
            <a:lvl3pPr algn="ctr" rtl="0" eaLnBrk="0" fontAlgn="base" hangingPunct="0">
              <a:spcBef>
                <a:spcPct val="0"/>
              </a:spcBef>
              <a:spcAft>
                <a:spcPct val="0"/>
              </a:spcAft>
              <a:defRPr sz="4400">
                <a:solidFill>
                  <a:srgbClr val="4D4D4D"/>
                </a:solidFill>
                <a:latin typeface="Arial" charset="0"/>
              </a:defRPr>
            </a:lvl3pPr>
            <a:lvl4pPr algn="ctr" rtl="0" eaLnBrk="0" fontAlgn="base" hangingPunct="0">
              <a:spcBef>
                <a:spcPct val="0"/>
              </a:spcBef>
              <a:spcAft>
                <a:spcPct val="0"/>
              </a:spcAft>
              <a:defRPr sz="4400">
                <a:solidFill>
                  <a:srgbClr val="4D4D4D"/>
                </a:solidFill>
                <a:latin typeface="Arial" charset="0"/>
              </a:defRPr>
            </a:lvl4pPr>
            <a:lvl5pPr algn="ctr" rtl="0" eaLnBrk="0" fontAlgn="base" hangingPunct="0">
              <a:spcBef>
                <a:spcPct val="0"/>
              </a:spcBef>
              <a:spcAft>
                <a:spcPct val="0"/>
              </a:spcAft>
              <a:defRPr sz="4400">
                <a:solidFill>
                  <a:srgbClr val="4D4D4D"/>
                </a:solidFill>
                <a:latin typeface="Arial" charset="0"/>
              </a:defRPr>
            </a:lvl5pPr>
            <a:lvl6pPr marL="457200" algn="ctr" rtl="0" fontAlgn="base">
              <a:spcBef>
                <a:spcPct val="0"/>
              </a:spcBef>
              <a:spcAft>
                <a:spcPct val="0"/>
              </a:spcAft>
              <a:defRPr sz="4400">
                <a:solidFill>
                  <a:srgbClr val="4D4D4D"/>
                </a:solidFill>
                <a:latin typeface="Arial" charset="0"/>
              </a:defRPr>
            </a:lvl6pPr>
            <a:lvl7pPr marL="914400" algn="ctr" rtl="0" fontAlgn="base">
              <a:spcBef>
                <a:spcPct val="0"/>
              </a:spcBef>
              <a:spcAft>
                <a:spcPct val="0"/>
              </a:spcAft>
              <a:defRPr sz="4400">
                <a:solidFill>
                  <a:srgbClr val="4D4D4D"/>
                </a:solidFill>
                <a:latin typeface="Arial" charset="0"/>
              </a:defRPr>
            </a:lvl7pPr>
            <a:lvl8pPr marL="1371600" algn="ctr" rtl="0" fontAlgn="base">
              <a:spcBef>
                <a:spcPct val="0"/>
              </a:spcBef>
              <a:spcAft>
                <a:spcPct val="0"/>
              </a:spcAft>
              <a:defRPr sz="4400">
                <a:solidFill>
                  <a:srgbClr val="4D4D4D"/>
                </a:solidFill>
                <a:latin typeface="Arial" charset="0"/>
              </a:defRPr>
            </a:lvl8pPr>
            <a:lvl9pPr marL="1828800" algn="ctr" rtl="0" fontAlgn="base">
              <a:spcBef>
                <a:spcPct val="0"/>
              </a:spcBef>
              <a:spcAft>
                <a:spcPct val="0"/>
              </a:spcAft>
              <a:defRPr sz="4400">
                <a:solidFill>
                  <a:srgbClr val="4D4D4D"/>
                </a:solidFill>
                <a:latin typeface="Arial" charset="0"/>
              </a:defRPr>
            </a:lvl9pPr>
          </a:lstStyle>
          <a:p>
            <a:pPr eaLnBrk="1" hangingPunct="1">
              <a:defRPr/>
            </a:pPr>
            <a:r>
              <a:rPr lang="en-US" altLang="en-US" sz="1100" b="1" dirty="0">
                <a:solidFill>
                  <a:srgbClr val="FF0000"/>
                </a:solidFill>
              </a:rPr>
              <a:t> For  public panels and allows public release with attribution &amp; limited use — </a:t>
            </a:r>
            <a:r>
              <a:rPr lang="en-US" altLang="en-US" sz="800" b="1" i="1" dirty="0">
                <a:solidFill>
                  <a:srgbClr val="FF0000"/>
                </a:solidFill>
              </a:rPr>
              <a:t>remove this text box upon selection of T&amp;C slide</a:t>
            </a:r>
            <a:r>
              <a:rPr lang="en-US" altLang="en-US" sz="800" b="1" dirty="0">
                <a:solidFill>
                  <a:srgbClr val="FF0000"/>
                </a:solidFill>
              </a:rPr>
              <a:t>. </a:t>
            </a:r>
            <a:endParaRPr lang="en-US" altLang="en-US" sz="800" b="1" kern="0" dirty="0"/>
          </a:p>
        </p:txBody>
      </p:sp>
      <p:sp>
        <p:nvSpPr>
          <p:cNvPr id="2" name="Slide Number Placeholder 1"/>
          <p:cNvSpPr>
            <a:spLocks noGrp="1"/>
          </p:cNvSpPr>
          <p:nvPr>
            <p:ph type="sldNum" sz="quarter" idx="11"/>
          </p:nvPr>
        </p:nvSpPr>
        <p:spPr/>
        <p:txBody>
          <a:bodyPr/>
          <a:lstStyle/>
          <a:p>
            <a:pPr>
              <a:defRPr/>
            </a:pPr>
            <a:fld id="{779CDB29-95EC-444F-B46F-5C7E11ECD362}" type="slidenum">
              <a:rPr lang="en-US" smtClean="0"/>
              <a:pPr>
                <a:defRPr/>
              </a:pPr>
              <a:t>18</a:t>
            </a:fld>
            <a:endParaRPr lang="en-US" dirty="0"/>
          </a:p>
        </p:txBody>
      </p:sp>
      <p:sp>
        <p:nvSpPr>
          <p:cNvPr id="3" name="Date Placeholder 2"/>
          <p:cNvSpPr>
            <a:spLocks noGrp="1"/>
          </p:cNvSpPr>
          <p:nvPr>
            <p:ph type="dt" sz="half" idx="10"/>
          </p:nvPr>
        </p:nvSpPr>
        <p:spPr/>
        <p:txBody>
          <a:bodyPr/>
          <a:lstStyle/>
          <a:p>
            <a:pPr>
              <a:defRPr/>
            </a:pPr>
            <a:fld id="{0683BFA8-6849-4FF2-A5B6-B7E050CBFFDC}" type="datetime3">
              <a:rPr lang="en-US" smtClean="0"/>
              <a:t>25 February 2022</a:t>
            </a:fld>
            <a:endParaRPr lang="en-US" dirty="0"/>
          </a:p>
        </p:txBody>
      </p:sp>
    </p:spTree>
    <p:extLst>
      <p:ext uri="{BB962C8B-B14F-4D97-AF65-F5344CB8AC3E}">
        <p14:creationId xmlns:p14="http://schemas.microsoft.com/office/powerpoint/2010/main" val="334014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8717D6-380A-4B6E-B9E1-E8B73BCC9FF2}"/>
              </a:ext>
            </a:extLst>
          </p:cNvPr>
          <p:cNvSpPr/>
          <p:nvPr/>
        </p:nvSpPr>
        <p:spPr>
          <a:xfrm>
            <a:off x="1943045" y="1394936"/>
            <a:ext cx="3238555" cy="1477328"/>
          </a:xfrm>
          <a:prstGeom prst="rect">
            <a:avLst/>
          </a:prstGeom>
        </p:spPr>
        <p:txBody>
          <a:bodyPr wrap="square">
            <a:spAutoFit/>
          </a:bodyPr>
          <a:lstStyle/>
          <a:p>
            <a:r>
              <a:rPr lang="en-US">
                <a:hlinkClick r:id="rId2"/>
              </a:rPr>
              <a:t>https://charactercounttool.com/</a:t>
            </a:r>
            <a:endParaRPr lang="en-US"/>
          </a:p>
          <a:p>
            <a:endParaRPr lang="en-US"/>
          </a:p>
          <a:p>
            <a:r>
              <a:rPr lang="en-US">
                <a:solidFill>
                  <a:srgbClr val="0070C0"/>
                </a:solidFill>
              </a:rPr>
              <a:t>It marked 13 weeks straight of W/Q gains, which hasn’t happened since 2017.</a:t>
            </a:r>
            <a:endParaRPr lang="en-US"/>
          </a:p>
        </p:txBody>
      </p:sp>
      <p:sp>
        <p:nvSpPr>
          <p:cNvPr id="2" name="Title 1">
            <a:extLst>
              <a:ext uri="{FF2B5EF4-FFF2-40B4-BE49-F238E27FC236}">
                <a16:creationId xmlns:a16="http://schemas.microsoft.com/office/drawing/2014/main" id="{5B712A13-BBC5-4C30-940E-2F77231FEBCB}"/>
              </a:ext>
            </a:extLst>
          </p:cNvPr>
          <p:cNvSpPr>
            <a:spLocks noGrp="1"/>
          </p:cNvSpPr>
          <p:nvPr>
            <p:ph type="title"/>
          </p:nvPr>
        </p:nvSpPr>
        <p:spPr/>
        <p:txBody>
          <a:bodyPr/>
          <a:lstStyle/>
          <a:p>
            <a:r>
              <a:rPr lang="en-US" sz="2400" dirty="0"/>
              <a:t>Raw IC Sales:</a:t>
            </a:r>
            <a:br>
              <a:rPr lang="en-US" sz="2400" dirty="0"/>
            </a:br>
            <a:r>
              <a:rPr lang="en-US" sz="1400" i="1" dirty="0"/>
              <a:t>Raw: data has not been ‘cooked’ with a moving average or some other statistical manipulation</a:t>
            </a:r>
          </a:p>
        </p:txBody>
      </p:sp>
      <p:sp>
        <p:nvSpPr>
          <p:cNvPr id="4" name="Content Placeholder 3">
            <a:extLst>
              <a:ext uri="{FF2B5EF4-FFF2-40B4-BE49-F238E27FC236}">
                <a16:creationId xmlns:a16="http://schemas.microsoft.com/office/drawing/2014/main" id="{A2848188-9B45-493E-826C-E64181404714}"/>
              </a:ext>
            </a:extLst>
          </p:cNvPr>
          <p:cNvSpPr>
            <a:spLocks noGrp="1"/>
          </p:cNvSpPr>
          <p:nvPr>
            <p:ph sz="half" idx="2"/>
          </p:nvPr>
        </p:nvSpPr>
        <p:spPr>
          <a:xfrm>
            <a:off x="5638800" y="857250"/>
            <a:ext cx="3276600" cy="4076700"/>
          </a:xfrm>
        </p:spPr>
        <p:txBody>
          <a:bodyPr/>
          <a:lstStyle/>
          <a:p>
            <a:pPr marL="0" indent="0">
              <a:buNone/>
            </a:pPr>
            <a:r>
              <a:rPr lang="en-US" sz="1600" b="1" dirty="0"/>
              <a:t>The week’s IC Sales:</a:t>
            </a:r>
            <a:endParaRPr lang="en-US" sz="1400" b="1" dirty="0"/>
          </a:p>
          <a:p>
            <a:pPr marL="0" indent="0">
              <a:buNone/>
              <a:defRPr/>
            </a:pPr>
            <a:r>
              <a:rPr lang="en-US" sz="1400" dirty="0">
                <a:solidFill>
                  <a:srgbClr val="0070C0"/>
                </a:solidFill>
              </a:rPr>
              <a:t>Semiconductor sales pulled up as the shortage continued to drive demand, with record sales in the $10-12B/week range. The IC weather held at 88˚F last week. </a:t>
            </a:r>
          </a:p>
          <a:p>
            <a:pPr marL="0" indent="0">
              <a:buNone/>
              <a:defRPr/>
            </a:pPr>
            <a:r>
              <a:rPr lang="en-US" sz="1400" b="1" dirty="0"/>
              <a:t>IC Weather Report: </a:t>
            </a:r>
            <a:r>
              <a:rPr lang="en-US" sz="1400" b="1" dirty="0">
                <a:solidFill>
                  <a:srgbClr val="0070C0"/>
                </a:solidFill>
              </a:rPr>
              <a:t>88</a:t>
            </a:r>
            <a:r>
              <a:rPr lang="en-US" sz="1400" dirty="0">
                <a:solidFill>
                  <a:srgbClr val="0070C0"/>
                </a:solidFill>
              </a:rPr>
              <a:t>˚F</a:t>
            </a:r>
            <a:endParaRPr lang="en-US" sz="1400" dirty="0">
              <a:solidFill>
                <a:srgbClr val="0000FF"/>
              </a:solidFill>
            </a:endParaRPr>
          </a:p>
          <a:p>
            <a:pPr marL="347663" lvl="1" indent="-214313"/>
            <a:r>
              <a:rPr lang="en-US" sz="1200" dirty="0"/>
              <a:t>Memory: Warmer, Hot</a:t>
            </a:r>
          </a:p>
          <a:p>
            <a:pPr marL="347663" lvl="1" indent="-214313"/>
            <a:r>
              <a:rPr lang="en-US" sz="1200" dirty="0"/>
              <a:t>Foundry: Warmer, Warm</a:t>
            </a:r>
          </a:p>
          <a:p>
            <a:pPr marL="398463" lvl="2" indent="-115888"/>
            <a:r>
              <a:rPr lang="en-US" sz="1100" dirty="0"/>
              <a:t>More Moore: Cooler, Warm</a:t>
            </a:r>
          </a:p>
          <a:p>
            <a:pPr marL="398463" lvl="2" indent="-115888"/>
            <a:r>
              <a:rPr lang="en-US" sz="1100" dirty="0"/>
              <a:t>More-than-Moore: Cooled back to Sunny </a:t>
            </a:r>
          </a:p>
          <a:p>
            <a:pPr marL="347663" lvl="1" indent="-214313"/>
            <a:r>
              <a:rPr lang="en-US" sz="1200" dirty="0"/>
              <a:t>OSAT: Warmed to Hot</a:t>
            </a:r>
          </a:p>
          <a:p>
            <a:pPr marL="347663" lvl="1" indent="-214313"/>
            <a:r>
              <a:rPr lang="en-US" sz="1200" dirty="0"/>
              <a:t>IDM: Cooler, Hot</a:t>
            </a:r>
          </a:p>
          <a:p>
            <a:pPr marL="347663" lvl="1" indent="-214313"/>
            <a:r>
              <a:rPr lang="en-US" sz="1200" dirty="0"/>
              <a:t>SoC: Cooler, Warm</a:t>
            </a:r>
          </a:p>
          <a:p>
            <a:pPr marL="347663" lvl="1" indent="-214313"/>
            <a:r>
              <a:rPr lang="en-US" sz="1200" dirty="0"/>
              <a:t>Mobile: Warmer, Warm </a:t>
            </a:r>
          </a:p>
          <a:p>
            <a:pPr marL="347663" lvl="1" indent="-214313"/>
            <a:r>
              <a:rPr lang="en-US" sz="1200" dirty="0"/>
              <a:t>Analog &amp; Power: Hotter, Hot</a:t>
            </a:r>
          </a:p>
          <a:p>
            <a:pPr marL="347663" lvl="1" indent="-214313"/>
            <a:r>
              <a:rPr lang="en-US" sz="1200" dirty="0"/>
              <a:t>Auto IC: Cooler, Hot</a:t>
            </a:r>
          </a:p>
        </p:txBody>
      </p:sp>
      <p:sp>
        <p:nvSpPr>
          <p:cNvPr id="5" name="Date Placeholder 4">
            <a:extLst>
              <a:ext uri="{FF2B5EF4-FFF2-40B4-BE49-F238E27FC236}">
                <a16:creationId xmlns:a16="http://schemas.microsoft.com/office/drawing/2014/main" id="{90C74A06-AAF6-48AD-B112-D3B6CAB6DC6B}"/>
              </a:ext>
            </a:extLst>
          </p:cNvPr>
          <p:cNvSpPr>
            <a:spLocks noGrp="1"/>
          </p:cNvSpPr>
          <p:nvPr>
            <p:ph type="dt" sz="half" idx="10"/>
          </p:nvPr>
        </p:nvSpPr>
        <p:spPr/>
        <p:txBody>
          <a:bodyPr/>
          <a:lstStyle/>
          <a:p>
            <a:pPr>
              <a:defRPr/>
            </a:pPr>
            <a:fld id="{5395F3FA-FCD8-48E0-A0EB-58E95BE45E55}" type="datetime3">
              <a:rPr lang="en-US" smtClean="0"/>
              <a:t>28 February 2022</a:t>
            </a:fld>
            <a:endParaRPr lang="en-US"/>
          </a:p>
        </p:txBody>
      </p:sp>
      <p:sp>
        <p:nvSpPr>
          <p:cNvPr id="6" name="Slide Number Placeholder 5">
            <a:extLst>
              <a:ext uri="{FF2B5EF4-FFF2-40B4-BE49-F238E27FC236}">
                <a16:creationId xmlns:a16="http://schemas.microsoft.com/office/drawing/2014/main" id="{ACE71149-6340-4D23-8949-12DFE405EAA2}"/>
              </a:ext>
            </a:extLst>
          </p:cNvPr>
          <p:cNvSpPr>
            <a:spLocks noGrp="1"/>
          </p:cNvSpPr>
          <p:nvPr>
            <p:ph type="sldNum" sz="quarter" idx="11"/>
          </p:nvPr>
        </p:nvSpPr>
        <p:spPr/>
        <p:txBody>
          <a:bodyPr/>
          <a:lstStyle/>
          <a:p>
            <a:pPr>
              <a:defRPr/>
            </a:pPr>
            <a:fld id="{FA983FAA-A8CD-4229-986D-2A89CF44BC65}" type="slidenum">
              <a:rPr lang="en-US" smtClean="0"/>
              <a:pPr>
                <a:defRPr/>
              </a:pPr>
              <a:t>2</a:t>
            </a:fld>
            <a:endParaRPr lang="en-US"/>
          </a:p>
        </p:txBody>
      </p:sp>
      <p:sp>
        <p:nvSpPr>
          <p:cNvPr id="8" name="TextBox 7">
            <a:extLst>
              <a:ext uri="{FF2B5EF4-FFF2-40B4-BE49-F238E27FC236}">
                <a16:creationId xmlns:a16="http://schemas.microsoft.com/office/drawing/2014/main" id="{3E305286-6779-4763-BF85-BF6557D7D3EF}"/>
              </a:ext>
            </a:extLst>
          </p:cNvPr>
          <p:cNvSpPr txBox="1">
            <a:spLocks/>
          </p:cNvSpPr>
          <p:nvPr/>
        </p:nvSpPr>
        <p:spPr bwMode="auto">
          <a:xfrm rot="-5400000">
            <a:off x="6878934" y="2540334"/>
            <a:ext cx="4191000" cy="1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spcBef>
                <a:spcPct val="20000"/>
              </a:spcBef>
              <a:buChar char="•"/>
              <a:defRPr sz="3200">
                <a:solidFill>
                  <a:srgbClr val="4D4D4D"/>
                </a:solidFill>
                <a:latin typeface="Arial" charset="0"/>
              </a:defRPr>
            </a:lvl1pPr>
            <a:lvl2pPr marL="742950" indent="-285750" eaLnBrk="0" hangingPunct="0">
              <a:spcBef>
                <a:spcPct val="20000"/>
              </a:spcBef>
              <a:buChar char="–"/>
              <a:defRPr sz="2800">
                <a:solidFill>
                  <a:srgbClr val="4D4D4D"/>
                </a:solidFill>
                <a:latin typeface="Arial" charset="0"/>
              </a:defRPr>
            </a:lvl2pPr>
            <a:lvl3pPr marL="1143000" indent="-228600" eaLnBrk="0" hangingPunct="0">
              <a:spcBef>
                <a:spcPct val="20000"/>
              </a:spcBef>
              <a:buChar char="•"/>
              <a:defRPr sz="2400">
                <a:solidFill>
                  <a:srgbClr val="4D4D4D"/>
                </a:solidFill>
                <a:latin typeface="Arial" charset="0"/>
              </a:defRPr>
            </a:lvl3pPr>
            <a:lvl4pPr marL="1600200" indent="-228600" eaLnBrk="0" hangingPunct="0">
              <a:spcBef>
                <a:spcPct val="20000"/>
              </a:spcBef>
              <a:buChar char="–"/>
              <a:defRPr sz="2000">
                <a:solidFill>
                  <a:srgbClr val="4D4D4D"/>
                </a:solidFill>
                <a:latin typeface="Arial" charset="0"/>
              </a:defRPr>
            </a:lvl4pPr>
            <a:lvl5pPr marL="2057400" indent="-228600" eaLnBrk="0" hangingPunct="0">
              <a:spcBef>
                <a:spcPct val="20000"/>
              </a:spcBef>
              <a:buChar char="»"/>
              <a:defRPr sz="2000">
                <a:solidFill>
                  <a:srgbClr val="4D4D4D"/>
                </a:solidFill>
                <a:latin typeface="Arial" charset="0"/>
              </a:defRPr>
            </a:lvl5pPr>
            <a:lvl6pPr marL="2514600" indent="-228600" eaLnBrk="0" fontAlgn="base" hangingPunct="0">
              <a:spcBef>
                <a:spcPct val="20000"/>
              </a:spcBef>
              <a:spcAft>
                <a:spcPct val="0"/>
              </a:spcAft>
              <a:buChar char="»"/>
              <a:defRPr sz="2000">
                <a:solidFill>
                  <a:srgbClr val="4D4D4D"/>
                </a:solidFill>
                <a:latin typeface="Arial" charset="0"/>
              </a:defRPr>
            </a:lvl6pPr>
            <a:lvl7pPr marL="2971800" indent="-228600" eaLnBrk="0" fontAlgn="base" hangingPunct="0">
              <a:spcBef>
                <a:spcPct val="20000"/>
              </a:spcBef>
              <a:spcAft>
                <a:spcPct val="0"/>
              </a:spcAft>
              <a:buChar char="»"/>
              <a:defRPr sz="2000">
                <a:solidFill>
                  <a:srgbClr val="4D4D4D"/>
                </a:solidFill>
                <a:latin typeface="Arial" charset="0"/>
              </a:defRPr>
            </a:lvl7pPr>
            <a:lvl8pPr marL="3429000" indent="-228600" eaLnBrk="0" fontAlgn="base" hangingPunct="0">
              <a:spcBef>
                <a:spcPct val="20000"/>
              </a:spcBef>
              <a:spcAft>
                <a:spcPct val="0"/>
              </a:spcAft>
              <a:buChar char="»"/>
              <a:defRPr sz="2000">
                <a:solidFill>
                  <a:srgbClr val="4D4D4D"/>
                </a:solidFill>
                <a:latin typeface="Arial" charset="0"/>
              </a:defRPr>
            </a:lvl8pPr>
            <a:lvl9pPr marL="3886200" indent="-228600" eaLnBrk="0" fontAlgn="base" hangingPunct="0">
              <a:spcBef>
                <a:spcPct val="20000"/>
              </a:spcBef>
              <a:spcAft>
                <a:spcPct val="0"/>
              </a:spcAft>
              <a:buChar char="»"/>
              <a:defRPr sz="2000">
                <a:solidFill>
                  <a:srgbClr val="4D4D4D"/>
                </a:solidFill>
                <a:latin typeface="Arial" charset="0"/>
              </a:defRPr>
            </a:lvl9pPr>
          </a:lstStyle>
          <a:p>
            <a:pPr eaLnBrk="1" hangingPunct="1">
              <a:spcBef>
                <a:spcPct val="0"/>
              </a:spcBef>
              <a:buFontTx/>
              <a:buNone/>
            </a:pPr>
            <a:r>
              <a:rPr lang="en-US" altLang="en-US" sz="800" b="1" i="1">
                <a:solidFill>
                  <a:schemeClr val="tx1"/>
                </a:solidFill>
                <a:latin typeface="Calibri" pitchFamily="34" charset="0"/>
              </a:rPr>
              <a:t>Raw: </a:t>
            </a:r>
            <a:r>
              <a:rPr lang="en-US" altLang="en-US" sz="800" i="1">
                <a:solidFill>
                  <a:schemeClr val="tx1"/>
                </a:solidFill>
                <a:latin typeface="Calibri" pitchFamily="34" charset="0"/>
              </a:rPr>
              <a:t>data has not been ‘cooked’ with a moving average or some other statistical manipulation</a:t>
            </a:r>
            <a:endParaRPr lang="en-US" altLang="en-US" sz="800">
              <a:solidFill>
                <a:schemeClr val="tx1"/>
              </a:solidFill>
              <a:latin typeface="Calibri" pitchFamily="34" charset="0"/>
            </a:endParaRPr>
          </a:p>
        </p:txBody>
      </p:sp>
      <p:pic>
        <p:nvPicPr>
          <p:cNvPr id="10" name="Content Placeholder 9">
            <a:extLst>
              <a:ext uri="{FF2B5EF4-FFF2-40B4-BE49-F238E27FC236}">
                <a16:creationId xmlns:a16="http://schemas.microsoft.com/office/drawing/2014/main" id="{595E88EE-2766-48BC-B0EE-04B297A99D9E}"/>
              </a:ext>
            </a:extLst>
          </p:cNvPr>
          <p:cNvPicPr>
            <a:picLocks noGrp="1" noChangeAspect="1"/>
          </p:cNvPicPr>
          <p:nvPr>
            <p:ph sz="half" idx="1"/>
          </p:nvPr>
        </p:nvPicPr>
        <p:blipFill>
          <a:blip r:embed="rId3"/>
          <a:stretch>
            <a:fillRect/>
          </a:stretch>
        </p:blipFill>
        <p:spPr>
          <a:xfrm>
            <a:off x="152400" y="931863"/>
            <a:ext cx="5232527" cy="3849687"/>
          </a:xfrm>
          <a:prstGeom prst="rect">
            <a:avLst/>
          </a:prstGeom>
        </p:spPr>
      </p:pic>
    </p:spTree>
    <p:extLst>
      <p:ext uri="{BB962C8B-B14F-4D97-AF65-F5344CB8AC3E}">
        <p14:creationId xmlns:p14="http://schemas.microsoft.com/office/powerpoint/2010/main" val="131330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title"/>
          </p:nvPr>
        </p:nvSpPr>
        <p:spPr/>
        <p:txBody>
          <a:bodyPr/>
          <a:lstStyle/>
          <a:p>
            <a:r>
              <a:rPr lang="en-US" altLang="en-US" dirty="0"/>
              <a:t>IC Sales Trend</a:t>
            </a:r>
          </a:p>
        </p:txBody>
      </p:sp>
      <p:sp>
        <p:nvSpPr>
          <p:cNvPr id="3" name="Content Placeholder 2">
            <a:extLst>
              <a:ext uri="{FF2B5EF4-FFF2-40B4-BE49-F238E27FC236}">
                <a16:creationId xmlns:a16="http://schemas.microsoft.com/office/drawing/2014/main" id="{A98D36E3-3B48-45AD-B97E-A74CBFD9097F}"/>
              </a:ext>
            </a:extLst>
          </p:cNvPr>
          <p:cNvSpPr>
            <a:spLocks noGrp="1"/>
          </p:cNvSpPr>
          <p:nvPr>
            <p:ph sz="half" idx="1"/>
          </p:nvPr>
        </p:nvSpPr>
        <p:spPr>
          <a:xfrm>
            <a:off x="232011" y="932688"/>
            <a:ext cx="1672989" cy="3848862"/>
          </a:xfrm>
        </p:spPr>
        <p:txBody>
          <a:bodyPr/>
          <a:lstStyle/>
          <a:p>
            <a:r>
              <a:rPr lang="en-US" sz="1600" dirty="0"/>
              <a:t>2021 was a hot year for sales, which have been up and to the right since March of 2021, approaching $0.5T </a:t>
            </a:r>
          </a:p>
          <a:p>
            <a:r>
              <a:rPr lang="en-US" sz="1600" dirty="0"/>
              <a:t>IC growth is rolling over, but it’s still robust</a:t>
            </a:r>
          </a:p>
          <a:p>
            <a:endParaRPr lang="en-US" sz="1600" dirty="0"/>
          </a:p>
        </p:txBody>
      </p:sp>
      <p:sp>
        <p:nvSpPr>
          <p:cNvPr id="2" name="Date Placeholder 1"/>
          <p:cNvSpPr>
            <a:spLocks noGrp="1"/>
          </p:cNvSpPr>
          <p:nvPr>
            <p:ph type="dt" sz="half" idx="10"/>
          </p:nvPr>
        </p:nvSpPr>
        <p:spPr/>
        <p:txBody>
          <a:bodyPr/>
          <a:lstStyle/>
          <a:p>
            <a:pPr>
              <a:defRPr/>
            </a:pPr>
            <a:fld id="{FD26A212-0738-4C53-A099-D32C15FFE134}" type="datetime3">
              <a:rPr lang="en-US" smtClean="0"/>
              <a:t>25 February 2022</a:t>
            </a:fld>
            <a:endParaRPr lang="en-US" dirty="0"/>
          </a:p>
        </p:txBody>
      </p:sp>
      <p:sp>
        <p:nvSpPr>
          <p:cNvPr id="4" name="Slide Number Placeholder 3"/>
          <p:cNvSpPr>
            <a:spLocks noGrp="1"/>
          </p:cNvSpPr>
          <p:nvPr>
            <p:ph type="sldNum" sz="quarter" idx="11"/>
          </p:nvPr>
        </p:nvSpPr>
        <p:spPr/>
        <p:txBody>
          <a:bodyPr/>
          <a:lstStyle/>
          <a:p>
            <a:pPr>
              <a:defRPr/>
            </a:pPr>
            <a:fld id="{779CDB29-95EC-444F-B46F-5C7E11ECD362}" type="slidenum">
              <a:rPr lang="en-US" smtClean="0"/>
              <a:pPr>
                <a:defRPr/>
              </a:pPr>
              <a:t>3</a:t>
            </a:fld>
            <a:endParaRPr lang="en-US" dirty="0"/>
          </a:p>
        </p:txBody>
      </p:sp>
      <p:sp>
        <p:nvSpPr>
          <p:cNvPr id="7" name="Lightning Bolt 6">
            <a:extLst>
              <a:ext uri="{FF2B5EF4-FFF2-40B4-BE49-F238E27FC236}">
                <a16:creationId xmlns:a16="http://schemas.microsoft.com/office/drawing/2014/main" id="{B1DC28EF-DF6D-4F85-84A5-5A1863101C2D}"/>
              </a:ext>
            </a:extLst>
          </p:cNvPr>
          <p:cNvSpPr/>
          <p:nvPr/>
        </p:nvSpPr>
        <p:spPr bwMode="auto">
          <a:xfrm rot="897598" flipH="1">
            <a:off x="6976284" y="2078518"/>
            <a:ext cx="418524" cy="381000"/>
          </a:xfrm>
          <a:prstGeom prst="lightningBolt">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D4D4D"/>
              </a:solidFill>
              <a:effectLst/>
              <a:latin typeface="Arial" charset="0"/>
            </a:endParaRPr>
          </a:p>
        </p:txBody>
      </p:sp>
      <p:pic>
        <p:nvPicPr>
          <p:cNvPr id="9" name="Content Placeholder 8">
            <a:extLst>
              <a:ext uri="{FF2B5EF4-FFF2-40B4-BE49-F238E27FC236}">
                <a16:creationId xmlns:a16="http://schemas.microsoft.com/office/drawing/2014/main" id="{EB55EC13-F675-4D8F-BBDF-3D60AC5D16A8}"/>
              </a:ext>
            </a:extLst>
          </p:cNvPr>
          <p:cNvPicPr>
            <a:picLocks noGrp="1" noChangeAspect="1"/>
          </p:cNvPicPr>
          <p:nvPr>
            <p:ph sz="half" idx="2"/>
          </p:nvPr>
        </p:nvPicPr>
        <p:blipFill>
          <a:blip r:embed="rId2"/>
          <a:stretch>
            <a:fillRect/>
          </a:stretch>
        </p:blipFill>
        <p:spPr>
          <a:xfrm>
            <a:off x="1962520" y="942140"/>
            <a:ext cx="6949469" cy="3306010"/>
          </a:xfrm>
          <a:prstGeom prst="rect">
            <a:avLst/>
          </a:prstGeom>
        </p:spPr>
      </p:pic>
    </p:spTree>
    <p:extLst>
      <p:ext uri="{BB962C8B-B14F-4D97-AF65-F5344CB8AC3E}">
        <p14:creationId xmlns:p14="http://schemas.microsoft.com/office/powerpoint/2010/main" val="157113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title"/>
          </p:nvPr>
        </p:nvSpPr>
        <p:spPr/>
        <p:txBody>
          <a:bodyPr/>
          <a:lstStyle/>
          <a:p>
            <a:r>
              <a:rPr lang="en-US" altLang="en-US" dirty="0"/>
              <a:t>IC Sales Track</a:t>
            </a:r>
            <a:r>
              <a:rPr lang="en-US" altLang="en-US" sz="2800" dirty="0"/>
              <a:t>: </a:t>
            </a:r>
            <a:r>
              <a:rPr lang="en-US" altLang="en-US" sz="2800" b="1" dirty="0"/>
              <a:t>Overheated or Underheated?</a:t>
            </a:r>
            <a:endParaRPr lang="en-US" altLang="en-US" b="1" dirty="0"/>
          </a:p>
        </p:txBody>
      </p:sp>
      <p:sp>
        <p:nvSpPr>
          <p:cNvPr id="5" name="Content Placeholder 4">
            <a:extLst>
              <a:ext uri="{FF2B5EF4-FFF2-40B4-BE49-F238E27FC236}">
                <a16:creationId xmlns:a16="http://schemas.microsoft.com/office/drawing/2014/main" id="{DF8CF69C-9D23-4F5A-B561-F88158B586F7}"/>
              </a:ext>
            </a:extLst>
          </p:cNvPr>
          <p:cNvSpPr>
            <a:spLocks noGrp="1"/>
          </p:cNvSpPr>
          <p:nvPr>
            <p:ph sz="half" idx="1"/>
          </p:nvPr>
        </p:nvSpPr>
        <p:spPr>
          <a:xfrm>
            <a:off x="232011" y="932688"/>
            <a:ext cx="2038799" cy="3848862"/>
          </a:xfrm>
        </p:spPr>
        <p:txBody>
          <a:bodyPr/>
          <a:lstStyle/>
          <a:p>
            <a:r>
              <a:rPr lang="en-US" dirty="0"/>
              <a:t>IC sales have been pulling away from the trend line since April 2021 (~1 </a:t>
            </a:r>
            <a:r>
              <a:rPr lang="en-US" dirty="0" err="1"/>
              <a:t>Yr</a:t>
            </a:r>
            <a:r>
              <a:rPr lang="en-US" dirty="0"/>
              <a:t>)</a:t>
            </a:r>
          </a:p>
          <a:p>
            <a:r>
              <a:rPr lang="en-US" dirty="0"/>
              <a:t>Average up cycle 2-3 years</a:t>
            </a:r>
          </a:p>
          <a:p>
            <a:endParaRPr lang="en-US" dirty="0"/>
          </a:p>
        </p:txBody>
      </p:sp>
      <p:sp>
        <p:nvSpPr>
          <p:cNvPr id="2" name="Date Placeholder 1"/>
          <p:cNvSpPr>
            <a:spLocks noGrp="1"/>
          </p:cNvSpPr>
          <p:nvPr>
            <p:ph type="dt" sz="half" idx="10"/>
          </p:nvPr>
        </p:nvSpPr>
        <p:spPr/>
        <p:txBody>
          <a:bodyPr/>
          <a:lstStyle/>
          <a:p>
            <a:pPr>
              <a:defRPr/>
            </a:pPr>
            <a:fld id="{2EDD33BE-DC6B-41FA-BE95-F5F34FF486FA}" type="datetime3">
              <a:rPr lang="en-US" smtClean="0"/>
              <a:t>25 February 2022</a:t>
            </a:fld>
            <a:endParaRPr lang="en-US" dirty="0"/>
          </a:p>
        </p:txBody>
      </p:sp>
      <p:sp>
        <p:nvSpPr>
          <p:cNvPr id="4" name="Slide Number Placeholder 3"/>
          <p:cNvSpPr>
            <a:spLocks noGrp="1"/>
          </p:cNvSpPr>
          <p:nvPr>
            <p:ph type="sldNum" sz="quarter" idx="11"/>
          </p:nvPr>
        </p:nvSpPr>
        <p:spPr/>
        <p:txBody>
          <a:bodyPr/>
          <a:lstStyle/>
          <a:p>
            <a:pPr>
              <a:defRPr/>
            </a:pPr>
            <a:fld id="{779CDB29-95EC-444F-B46F-5C7E11ECD362}" type="slidenum">
              <a:rPr lang="en-US" smtClean="0"/>
              <a:pPr>
                <a:defRPr/>
              </a:pPr>
              <a:t>4</a:t>
            </a:fld>
            <a:endParaRPr lang="en-US" dirty="0"/>
          </a:p>
        </p:txBody>
      </p:sp>
      <p:sp>
        <p:nvSpPr>
          <p:cNvPr id="7" name="Lightning Bolt 6">
            <a:extLst>
              <a:ext uri="{FF2B5EF4-FFF2-40B4-BE49-F238E27FC236}">
                <a16:creationId xmlns:a16="http://schemas.microsoft.com/office/drawing/2014/main" id="{B1DC28EF-DF6D-4F85-84A5-5A1863101C2D}"/>
              </a:ext>
            </a:extLst>
          </p:cNvPr>
          <p:cNvSpPr/>
          <p:nvPr/>
        </p:nvSpPr>
        <p:spPr bwMode="auto">
          <a:xfrm rot="897598" flipH="1">
            <a:off x="6976284" y="2078518"/>
            <a:ext cx="418524" cy="381000"/>
          </a:xfrm>
          <a:prstGeom prst="lightningBolt">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D4D4D"/>
              </a:solidFill>
              <a:effectLst/>
              <a:latin typeface="Arial" charset="0"/>
            </a:endParaRPr>
          </a:p>
        </p:txBody>
      </p:sp>
      <p:pic>
        <p:nvPicPr>
          <p:cNvPr id="9" name="Content Placeholder 8">
            <a:extLst>
              <a:ext uri="{FF2B5EF4-FFF2-40B4-BE49-F238E27FC236}">
                <a16:creationId xmlns:a16="http://schemas.microsoft.com/office/drawing/2014/main" id="{3DE6CBC0-51A7-42BF-B36E-ADC453D07D7D}"/>
              </a:ext>
            </a:extLst>
          </p:cNvPr>
          <p:cNvPicPr>
            <a:picLocks noGrp="1" noChangeAspect="1"/>
          </p:cNvPicPr>
          <p:nvPr>
            <p:ph sz="half" idx="2"/>
          </p:nvPr>
        </p:nvPicPr>
        <p:blipFill>
          <a:blip r:embed="rId2"/>
          <a:stretch>
            <a:fillRect/>
          </a:stretch>
        </p:blipFill>
        <p:spPr>
          <a:xfrm>
            <a:off x="2270810" y="932688"/>
            <a:ext cx="6784480" cy="3287570"/>
          </a:xfrm>
          <a:prstGeom prst="rect">
            <a:avLst/>
          </a:prstGeom>
        </p:spPr>
      </p:pic>
    </p:spTree>
    <p:extLst>
      <p:ext uri="{BB962C8B-B14F-4D97-AF65-F5344CB8AC3E}">
        <p14:creationId xmlns:p14="http://schemas.microsoft.com/office/powerpoint/2010/main" val="115947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sz="2000" dirty="0"/>
              <a:t>Weekly Sales Growth: DRAM, NAND, Logic, Analog &amp; Power, and Auto</a:t>
            </a:r>
          </a:p>
        </p:txBody>
      </p:sp>
      <p:sp>
        <p:nvSpPr>
          <p:cNvPr id="2" name="Content Placeholder 1">
            <a:extLst>
              <a:ext uri="{FF2B5EF4-FFF2-40B4-BE49-F238E27FC236}">
                <a16:creationId xmlns:a16="http://schemas.microsoft.com/office/drawing/2014/main" id="{CC073F6B-0FA1-4AD4-8E2D-0CC84AA90BD8}"/>
              </a:ext>
            </a:extLst>
          </p:cNvPr>
          <p:cNvSpPr>
            <a:spLocks noGrp="1"/>
          </p:cNvSpPr>
          <p:nvPr>
            <p:ph sz="half" idx="1"/>
          </p:nvPr>
        </p:nvSpPr>
        <p:spPr>
          <a:xfrm>
            <a:off x="232011" y="932688"/>
            <a:ext cx="1901589" cy="3848862"/>
          </a:xfrm>
        </p:spPr>
        <p:txBody>
          <a:bodyPr/>
          <a:lstStyle/>
          <a:p>
            <a:r>
              <a:rPr lang="en-US" sz="1200" dirty="0"/>
              <a:t>All segments closed out the year at extremely high Y/Y growth levels. Though they did cool in the year’s last weeks. The 13-wk MA growth ranged between ~15% and ~40%, with DRAM fastest and Analog &amp; Power the slowest. </a:t>
            </a:r>
          </a:p>
          <a:p>
            <a:r>
              <a:rPr lang="en-US" sz="1200" dirty="0"/>
              <a:t>One thing that’s clear is that the Auto IC shortage peaked last summer and cooled. The same is true for A&amp;P. Memory continues to show an upward growth trend.</a:t>
            </a:r>
          </a:p>
          <a:p>
            <a:endParaRPr lang="en-US" sz="1200" dirty="0"/>
          </a:p>
        </p:txBody>
      </p:sp>
      <p:pic>
        <p:nvPicPr>
          <p:cNvPr id="7" name="Content Placeholder 6">
            <a:extLst>
              <a:ext uri="{FF2B5EF4-FFF2-40B4-BE49-F238E27FC236}">
                <a16:creationId xmlns:a16="http://schemas.microsoft.com/office/drawing/2014/main" id="{9E63DA44-6C70-4C33-9280-ACD6F4403398}"/>
              </a:ext>
            </a:extLst>
          </p:cNvPr>
          <p:cNvPicPr>
            <a:picLocks noGrp="1" noChangeAspect="1"/>
          </p:cNvPicPr>
          <p:nvPr>
            <p:ph sz="half" idx="2"/>
          </p:nvPr>
        </p:nvPicPr>
        <p:blipFill>
          <a:blip r:embed="rId2"/>
          <a:stretch>
            <a:fillRect/>
          </a:stretch>
        </p:blipFill>
        <p:spPr>
          <a:xfrm>
            <a:off x="2340138" y="1047750"/>
            <a:ext cx="6613208" cy="3343652"/>
          </a:xfrm>
          <a:prstGeom prst="rect">
            <a:avLst/>
          </a:prstGeom>
        </p:spPr>
      </p:pic>
      <p:sp>
        <p:nvSpPr>
          <p:cNvPr id="5" name="Date Placeholder 4"/>
          <p:cNvSpPr>
            <a:spLocks noGrp="1"/>
          </p:cNvSpPr>
          <p:nvPr>
            <p:ph type="dt" sz="half" idx="10"/>
          </p:nvPr>
        </p:nvSpPr>
        <p:spPr/>
        <p:txBody>
          <a:bodyPr/>
          <a:lstStyle/>
          <a:p>
            <a:pPr>
              <a:defRPr/>
            </a:pPr>
            <a:fld id="{C56C2BBC-7886-4E70-94C6-619F2116CE1B}" type="datetime3">
              <a:rPr lang="en-US" smtClean="0"/>
              <a:t>25 February 2022</a:t>
            </a:fld>
            <a:endParaRPr lang="en-US" dirty="0"/>
          </a:p>
        </p:txBody>
      </p:sp>
      <p:sp>
        <p:nvSpPr>
          <p:cNvPr id="3" name="Slide Number Placeholder 2"/>
          <p:cNvSpPr>
            <a:spLocks noGrp="1"/>
          </p:cNvSpPr>
          <p:nvPr>
            <p:ph type="sldNum" sz="quarter" idx="11"/>
          </p:nvPr>
        </p:nvSpPr>
        <p:spPr/>
        <p:txBody>
          <a:bodyPr/>
          <a:lstStyle/>
          <a:p>
            <a:pPr>
              <a:defRPr/>
            </a:pPr>
            <a:fld id="{779CDB29-95EC-444F-B46F-5C7E11ECD362}" type="slidenum">
              <a:rPr lang="en-US" smtClean="0"/>
              <a:pPr>
                <a:defRPr/>
              </a:pPr>
              <a:t>5</a:t>
            </a:fld>
            <a:endParaRPr lang="en-US" dirty="0"/>
          </a:p>
        </p:txBody>
      </p:sp>
    </p:spTree>
    <p:extLst>
      <p:ext uri="{BB962C8B-B14F-4D97-AF65-F5344CB8AC3E}">
        <p14:creationId xmlns:p14="http://schemas.microsoft.com/office/powerpoint/2010/main" val="331158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altLang="en-US" dirty="0"/>
              <a:t>Weekly IC Supply/Demand Heat Map</a:t>
            </a:r>
          </a:p>
        </p:txBody>
      </p:sp>
      <p:sp>
        <p:nvSpPr>
          <p:cNvPr id="3" name="Slide Number Placeholder 2"/>
          <p:cNvSpPr>
            <a:spLocks noGrp="1"/>
          </p:cNvSpPr>
          <p:nvPr>
            <p:ph type="sldNum" sz="quarter" idx="11"/>
          </p:nvPr>
        </p:nvSpPr>
        <p:spPr/>
        <p:txBody>
          <a:bodyPr/>
          <a:lstStyle/>
          <a:p>
            <a:pPr>
              <a:defRPr/>
            </a:pPr>
            <a:fld id="{779CDB29-95EC-444F-B46F-5C7E11ECD362}" type="slidenum">
              <a:rPr lang="en-US" smtClean="0"/>
              <a:pPr>
                <a:defRPr/>
              </a:pPr>
              <a:t>6</a:t>
            </a:fld>
            <a:endParaRPr lang="en-US" dirty="0"/>
          </a:p>
        </p:txBody>
      </p:sp>
      <p:sp>
        <p:nvSpPr>
          <p:cNvPr id="5" name="Date Placeholder 4"/>
          <p:cNvSpPr>
            <a:spLocks noGrp="1"/>
          </p:cNvSpPr>
          <p:nvPr>
            <p:ph type="dt" sz="half" idx="10"/>
          </p:nvPr>
        </p:nvSpPr>
        <p:spPr/>
        <p:txBody>
          <a:bodyPr/>
          <a:lstStyle/>
          <a:p>
            <a:pPr>
              <a:defRPr/>
            </a:pPr>
            <a:fld id="{7F780BF0-4277-4789-9216-578AF419B5A3}" type="datetime3">
              <a:rPr lang="en-US" smtClean="0"/>
              <a:t>25 February 2022</a:t>
            </a:fld>
            <a:endParaRPr lang="en-US" dirty="0"/>
          </a:p>
        </p:txBody>
      </p:sp>
      <p:sp>
        <p:nvSpPr>
          <p:cNvPr id="2" name="TextBox 1">
            <a:extLst>
              <a:ext uri="{FF2B5EF4-FFF2-40B4-BE49-F238E27FC236}">
                <a16:creationId xmlns:a16="http://schemas.microsoft.com/office/drawing/2014/main" id="{4398169E-984E-48E3-A055-0AF7BCFF6ED2}"/>
              </a:ext>
            </a:extLst>
          </p:cNvPr>
          <p:cNvSpPr txBox="1"/>
          <p:nvPr/>
        </p:nvSpPr>
        <p:spPr>
          <a:xfrm>
            <a:off x="3962400" y="4552950"/>
            <a:ext cx="1628972" cy="261610"/>
          </a:xfrm>
          <a:prstGeom prst="rect">
            <a:avLst/>
          </a:prstGeom>
          <a:noFill/>
        </p:spPr>
        <p:txBody>
          <a:bodyPr wrap="none" rtlCol="0">
            <a:spAutoFit/>
          </a:bodyPr>
          <a:lstStyle/>
          <a:p>
            <a:r>
              <a:rPr lang="en-US" sz="1100" dirty="0">
                <a:solidFill>
                  <a:schemeClr val="tx1">
                    <a:lumMod val="50000"/>
                    <a:lumOff val="50000"/>
                  </a:schemeClr>
                </a:solidFill>
              </a:rPr>
              <a:t>Semiconductor Analytics:</a:t>
            </a:r>
          </a:p>
        </p:txBody>
      </p:sp>
      <p:pic>
        <p:nvPicPr>
          <p:cNvPr id="6" name="Picture 5">
            <a:extLst>
              <a:ext uri="{FF2B5EF4-FFF2-40B4-BE49-F238E27FC236}">
                <a16:creationId xmlns:a16="http://schemas.microsoft.com/office/drawing/2014/main" id="{7051793B-1C7F-41E5-A881-732218C77E70}"/>
              </a:ext>
            </a:extLst>
          </p:cNvPr>
          <p:cNvPicPr>
            <a:picLocks noChangeAspect="1"/>
          </p:cNvPicPr>
          <p:nvPr/>
        </p:nvPicPr>
        <p:blipFill>
          <a:blip r:embed="rId2"/>
          <a:stretch>
            <a:fillRect/>
          </a:stretch>
        </p:blipFill>
        <p:spPr>
          <a:xfrm>
            <a:off x="0" y="47721"/>
            <a:ext cx="9144000" cy="4810029"/>
          </a:xfrm>
          <a:prstGeom prst="rect">
            <a:avLst/>
          </a:prstGeom>
        </p:spPr>
      </p:pic>
    </p:spTree>
    <p:extLst>
      <p:ext uri="{BB962C8B-B14F-4D97-AF65-F5344CB8AC3E}">
        <p14:creationId xmlns:p14="http://schemas.microsoft.com/office/powerpoint/2010/main" val="231849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EAE691-B04D-4D33-B551-7E83FD9D4463}"/>
              </a:ext>
            </a:extLst>
          </p:cNvPr>
          <p:cNvSpPr>
            <a:spLocks noGrp="1"/>
          </p:cNvSpPr>
          <p:nvPr>
            <p:ph type="title"/>
          </p:nvPr>
        </p:nvSpPr>
        <p:spPr/>
        <p:txBody>
          <a:bodyPr/>
          <a:lstStyle/>
          <a:p>
            <a:r>
              <a:rPr lang="en-US" dirty="0"/>
              <a:t>Inventories are rising, but supply is still tight</a:t>
            </a:r>
          </a:p>
        </p:txBody>
      </p:sp>
      <p:sp>
        <p:nvSpPr>
          <p:cNvPr id="2" name="Date Placeholder 1">
            <a:extLst>
              <a:ext uri="{FF2B5EF4-FFF2-40B4-BE49-F238E27FC236}">
                <a16:creationId xmlns:a16="http://schemas.microsoft.com/office/drawing/2014/main" id="{AD9D838F-6514-4B98-9E9D-2114E34B8ED9}"/>
              </a:ext>
            </a:extLst>
          </p:cNvPr>
          <p:cNvSpPr>
            <a:spLocks noGrp="1"/>
          </p:cNvSpPr>
          <p:nvPr>
            <p:ph type="dt" sz="half" idx="10"/>
          </p:nvPr>
        </p:nvSpPr>
        <p:spPr/>
        <p:txBody>
          <a:bodyPr/>
          <a:lstStyle/>
          <a:p>
            <a:pPr>
              <a:defRPr/>
            </a:pPr>
            <a:fld id="{5FB4E426-16C4-49E7-987D-62092ECA234A}" type="datetime3">
              <a:rPr lang="en-US" smtClean="0"/>
              <a:t>25 February 2022</a:t>
            </a:fld>
            <a:endParaRPr lang="en-US" dirty="0"/>
          </a:p>
        </p:txBody>
      </p:sp>
      <p:sp>
        <p:nvSpPr>
          <p:cNvPr id="3" name="Slide Number Placeholder 2">
            <a:extLst>
              <a:ext uri="{FF2B5EF4-FFF2-40B4-BE49-F238E27FC236}">
                <a16:creationId xmlns:a16="http://schemas.microsoft.com/office/drawing/2014/main" id="{3ED0C61A-2805-4DCA-882B-863AF217BBDD}"/>
              </a:ext>
            </a:extLst>
          </p:cNvPr>
          <p:cNvSpPr>
            <a:spLocks noGrp="1"/>
          </p:cNvSpPr>
          <p:nvPr>
            <p:ph type="sldNum" sz="quarter" idx="11"/>
          </p:nvPr>
        </p:nvSpPr>
        <p:spPr/>
        <p:txBody>
          <a:bodyPr/>
          <a:lstStyle/>
          <a:p>
            <a:pPr>
              <a:defRPr/>
            </a:pPr>
            <a:fld id="{3808E13E-3D03-4841-826C-93AC607E421F}" type="slidenum">
              <a:rPr lang="en-US" smtClean="0"/>
              <a:pPr>
                <a:defRPr/>
              </a:pPr>
              <a:t>7</a:t>
            </a:fld>
            <a:endParaRPr lang="en-US" dirty="0"/>
          </a:p>
        </p:txBody>
      </p:sp>
      <p:sp>
        <p:nvSpPr>
          <p:cNvPr id="9" name="Content Placeholder 8">
            <a:extLst>
              <a:ext uri="{FF2B5EF4-FFF2-40B4-BE49-F238E27FC236}">
                <a16:creationId xmlns:a16="http://schemas.microsoft.com/office/drawing/2014/main" id="{1AC83503-9936-42AB-B859-6954555CA3DD}"/>
              </a:ext>
            </a:extLst>
          </p:cNvPr>
          <p:cNvSpPr>
            <a:spLocks noGrp="1"/>
          </p:cNvSpPr>
          <p:nvPr>
            <p:ph sz="half" idx="1"/>
          </p:nvPr>
        </p:nvSpPr>
        <p:spPr>
          <a:xfrm>
            <a:off x="232011" y="932688"/>
            <a:ext cx="2739789" cy="3848862"/>
          </a:xfrm>
        </p:spPr>
        <p:txBody>
          <a:bodyPr/>
          <a:lstStyle/>
          <a:p>
            <a:r>
              <a:rPr lang="en-US" sz="1200" dirty="0"/>
              <a:t>OEM IC Inventories are expanding</a:t>
            </a:r>
          </a:p>
          <a:p>
            <a:pPr lvl="1"/>
            <a:r>
              <a:rPr lang="en-US" sz="1100" dirty="0"/>
              <a:t>Compute &amp; Consumer running rich </a:t>
            </a:r>
          </a:p>
          <a:p>
            <a:r>
              <a:rPr lang="en-US" sz="1200" dirty="0"/>
              <a:t>Die Bank Inventories normal range</a:t>
            </a:r>
          </a:p>
          <a:p>
            <a:pPr lvl="1"/>
            <a:r>
              <a:rPr lang="en-US" sz="1100" dirty="0"/>
              <a:t>Memory lean</a:t>
            </a:r>
          </a:p>
          <a:p>
            <a:pPr lvl="1"/>
            <a:r>
              <a:rPr lang="en-US" sz="1100" dirty="0"/>
              <a:t>Analog, Discrete, &amp; Power healthy</a:t>
            </a:r>
          </a:p>
          <a:p>
            <a:r>
              <a:rPr lang="en-US" sz="1200" dirty="0"/>
              <a:t>Inventories expected to remain elevated in 2022</a:t>
            </a:r>
          </a:p>
          <a:p>
            <a:pPr lvl="1"/>
            <a:r>
              <a:rPr lang="en-US" sz="1100" dirty="0"/>
              <a:t>Shift from Just-in-time to Just-in-Case</a:t>
            </a:r>
          </a:p>
          <a:p>
            <a:pPr lvl="1"/>
            <a:r>
              <a:rPr lang="en-US" sz="1100" dirty="0"/>
              <a:t>More inventory accumulation expected in Auto, Industrial, Networking Infrastructure</a:t>
            </a:r>
          </a:p>
          <a:p>
            <a:pPr lvl="2"/>
            <a:r>
              <a:rPr lang="en-US" sz="900" dirty="0"/>
              <a:t>Small portion of BOM, low-obsolescence</a:t>
            </a:r>
          </a:p>
          <a:p>
            <a:pPr lvl="1"/>
            <a:r>
              <a:rPr lang="en-US" sz="1100" dirty="0"/>
              <a:t>Growth Driver for Auto &amp; Industrial semiconductors in 2022 </a:t>
            </a:r>
          </a:p>
          <a:p>
            <a:endParaRPr lang="en-US" sz="1400" b="1" dirty="0"/>
          </a:p>
        </p:txBody>
      </p:sp>
      <p:pic>
        <p:nvPicPr>
          <p:cNvPr id="10" name="Content Placeholder 5">
            <a:extLst>
              <a:ext uri="{FF2B5EF4-FFF2-40B4-BE49-F238E27FC236}">
                <a16:creationId xmlns:a16="http://schemas.microsoft.com/office/drawing/2014/main" id="{B644B8F6-C478-488F-BAE4-77EFCB49816E}"/>
              </a:ext>
            </a:extLst>
          </p:cNvPr>
          <p:cNvPicPr>
            <a:picLocks noGrp="1" noChangeAspect="1"/>
          </p:cNvPicPr>
          <p:nvPr>
            <p:ph sz="half" idx="2"/>
          </p:nvPr>
        </p:nvPicPr>
        <p:blipFill>
          <a:blip r:embed="rId2"/>
          <a:stretch>
            <a:fillRect/>
          </a:stretch>
        </p:blipFill>
        <p:spPr>
          <a:xfrm>
            <a:off x="3085002" y="1123950"/>
            <a:ext cx="5995688" cy="3336121"/>
          </a:xfrm>
          <a:prstGeom prst="rect">
            <a:avLst/>
          </a:prstGeom>
        </p:spPr>
      </p:pic>
    </p:spTree>
    <p:extLst>
      <p:ext uri="{BB962C8B-B14F-4D97-AF65-F5344CB8AC3E}">
        <p14:creationId xmlns:p14="http://schemas.microsoft.com/office/powerpoint/2010/main" val="123816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0A316D-1C07-4ACF-8FBF-297E257B1778}"/>
              </a:ext>
            </a:extLst>
          </p:cNvPr>
          <p:cNvSpPr>
            <a:spLocks noGrp="1"/>
          </p:cNvSpPr>
          <p:nvPr>
            <p:ph type="title"/>
          </p:nvPr>
        </p:nvSpPr>
        <p:spPr/>
        <p:txBody>
          <a:bodyPr/>
          <a:lstStyle/>
          <a:p>
            <a:r>
              <a:rPr lang="en-US" dirty="0"/>
              <a:t>Chip Price Performance Index</a:t>
            </a:r>
          </a:p>
        </p:txBody>
      </p:sp>
      <p:sp>
        <p:nvSpPr>
          <p:cNvPr id="2" name="Date Placeholder 1">
            <a:extLst>
              <a:ext uri="{FF2B5EF4-FFF2-40B4-BE49-F238E27FC236}">
                <a16:creationId xmlns:a16="http://schemas.microsoft.com/office/drawing/2014/main" id="{0F0DAFEC-2409-43E8-99A0-E4218EBD51D6}"/>
              </a:ext>
            </a:extLst>
          </p:cNvPr>
          <p:cNvSpPr>
            <a:spLocks noGrp="1"/>
          </p:cNvSpPr>
          <p:nvPr>
            <p:ph type="dt" sz="half" idx="10"/>
          </p:nvPr>
        </p:nvSpPr>
        <p:spPr/>
        <p:txBody>
          <a:bodyPr/>
          <a:lstStyle/>
          <a:p>
            <a:pPr>
              <a:defRPr/>
            </a:pPr>
            <a:fld id="{5FB4E426-16C4-49E7-987D-62092ECA234A}" type="datetime3">
              <a:rPr lang="en-US" smtClean="0"/>
              <a:t>25 February 2022</a:t>
            </a:fld>
            <a:endParaRPr lang="en-US" dirty="0"/>
          </a:p>
        </p:txBody>
      </p:sp>
      <p:sp>
        <p:nvSpPr>
          <p:cNvPr id="3" name="Slide Number Placeholder 2">
            <a:extLst>
              <a:ext uri="{FF2B5EF4-FFF2-40B4-BE49-F238E27FC236}">
                <a16:creationId xmlns:a16="http://schemas.microsoft.com/office/drawing/2014/main" id="{5BBD3F3A-9138-451E-83A5-023B30A44FAB}"/>
              </a:ext>
            </a:extLst>
          </p:cNvPr>
          <p:cNvSpPr>
            <a:spLocks noGrp="1"/>
          </p:cNvSpPr>
          <p:nvPr>
            <p:ph type="sldNum" sz="quarter" idx="11"/>
          </p:nvPr>
        </p:nvSpPr>
        <p:spPr/>
        <p:txBody>
          <a:bodyPr/>
          <a:lstStyle/>
          <a:p>
            <a:pPr>
              <a:defRPr/>
            </a:pPr>
            <a:fld id="{3808E13E-3D03-4841-826C-93AC607E421F}" type="slidenum">
              <a:rPr lang="en-US" smtClean="0"/>
              <a:pPr>
                <a:defRPr/>
              </a:pPr>
              <a:t>8</a:t>
            </a:fld>
            <a:endParaRPr lang="en-US" dirty="0"/>
          </a:p>
        </p:txBody>
      </p:sp>
      <p:sp>
        <p:nvSpPr>
          <p:cNvPr id="8" name="Content Placeholder 7">
            <a:extLst>
              <a:ext uri="{FF2B5EF4-FFF2-40B4-BE49-F238E27FC236}">
                <a16:creationId xmlns:a16="http://schemas.microsoft.com/office/drawing/2014/main" id="{F7E0E91C-7511-44D5-A35A-E8FCDEE0EC4C}"/>
              </a:ext>
            </a:extLst>
          </p:cNvPr>
          <p:cNvSpPr>
            <a:spLocks noGrp="1"/>
          </p:cNvSpPr>
          <p:nvPr>
            <p:ph sz="half" idx="1"/>
          </p:nvPr>
        </p:nvSpPr>
        <p:spPr>
          <a:xfrm>
            <a:off x="232011" y="932688"/>
            <a:ext cx="2206389" cy="3848862"/>
          </a:xfrm>
        </p:spPr>
        <p:txBody>
          <a:bodyPr/>
          <a:lstStyle/>
          <a:p>
            <a:r>
              <a:rPr lang="en-US" dirty="0"/>
              <a:t>The CPPI reversed course in 3Q21 and has been trending higher for nearly two months</a:t>
            </a:r>
          </a:p>
          <a:p>
            <a:r>
              <a:rPr lang="en-US" dirty="0"/>
              <a:t>All segments improving</a:t>
            </a:r>
          </a:p>
          <a:p>
            <a:r>
              <a:rPr lang="en-US" dirty="0"/>
              <a:t>Strong signal for 2022 prospects</a:t>
            </a:r>
          </a:p>
          <a:p>
            <a:endParaRPr lang="en-US" b="1" dirty="0"/>
          </a:p>
        </p:txBody>
      </p:sp>
      <p:pic>
        <p:nvPicPr>
          <p:cNvPr id="9" name="Content Placeholder 5">
            <a:extLst>
              <a:ext uri="{FF2B5EF4-FFF2-40B4-BE49-F238E27FC236}">
                <a16:creationId xmlns:a16="http://schemas.microsoft.com/office/drawing/2014/main" id="{029CE618-E3F1-462B-9646-42EB643FFD92}"/>
              </a:ext>
            </a:extLst>
          </p:cNvPr>
          <p:cNvPicPr>
            <a:picLocks noGrp="1" noChangeAspect="1"/>
          </p:cNvPicPr>
          <p:nvPr>
            <p:ph sz="half" idx="2"/>
          </p:nvPr>
        </p:nvPicPr>
        <p:blipFill>
          <a:blip r:embed="rId2"/>
          <a:stretch>
            <a:fillRect/>
          </a:stretch>
        </p:blipFill>
        <p:spPr>
          <a:xfrm>
            <a:off x="2667000" y="932688"/>
            <a:ext cx="6052717" cy="3309819"/>
          </a:xfrm>
          <a:prstGeom prst="rect">
            <a:avLst/>
          </a:prstGeom>
        </p:spPr>
      </p:pic>
    </p:spTree>
    <p:extLst>
      <p:ext uri="{BB962C8B-B14F-4D97-AF65-F5344CB8AC3E}">
        <p14:creationId xmlns:p14="http://schemas.microsoft.com/office/powerpoint/2010/main" val="129790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sz="2000" dirty="0"/>
              <a:t>WW Semiconductor Forecast: </a:t>
            </a:r>
            <a:r>
              <a:rPr lang="en-US" sz="1800" dirty="0"/>
              <a:t>DRAM, NAND, Logic, Analog &amp; Power, and Auto</a:t>
            </a:r>
            <a:endParaRPr lang="en-US" sz="2000" dirty="0"/>
          </a:p>
        </p:txBody>
      </p:sp>
      <p:pic>
        <p:nvPicPr>
          <p:cNvPr id="7" name="Content Placeholder 6">
            <a:extLst>
              <a:ext uri="{FF2B5EF4-FFF2-40B4-BE49-F238E27FC236}">
                <a16:creationId xmlns:a16="http://schemas.microsoft.com/office/drawing/2014/main" id="{08C1BF73-1358-4CD3-9662-51854828FC05}"/>
              </a:ext>
            </a:extLst>
          </p:cNvPr>
          <p:cNvPicPr>
            <a:picLocks noGrp="1" noChangeAspect="1"/>
          </p:cNvPicPr>
          <p:nvPr>
            <p:ph idx="1"/>
          </p:nvPr>
        </p:nvPicPr>
        <p:blipFill>
          <a:blip r:embed="rId2"/>
          <a:stretch>
            <a:fillRect/>
          </a:stretch>
        </p:blipFill>
        <p:spPr>
          <a:xfrm>
            <a:off x="228600" y="1276950"/>
            <a:ext cx="8686800" cy="3123600"/>
          </a:xfrm>
        </p:spPr>
      </p:pic>
      <p:sp>
        <p:nvSpPr>
          <p:cNvPr id="5" name="Date Placeholder 4"/>
          <p:cNvSpPr>
            <a:spLocks noGrp="1"/>
          </p:cNvSpPr>
          <p:nvPr>
            <p:ph type="dt" sz="half" idx="10"/>
          </p:nvPr>
        </p:nvSpPr>
        <p:spPr/>
        <p:txBody>
          <a:bodyPr/>
          <a:lstStyle/>
          <a:p>
            <a:pPr>
              <a:defRPr/>
            </a:pPr>
            <a:fld id="{DD9933A3-0105-4C8E-964A-DF2A0293A7A1}" type="datetime3">
              <a:rPr lang="en-US" smtClean="0"/>
              <a:t>25 February 2022</a:t>
            </a:fld>
            <a:endParaRPr lang="en-US" dirty="0"/>
          </a:p>
        </p:txBody>
      </p:sp>
      <p:sp>
        <p:nvSpPr>
          <p:cNvPr id="3" name="Slide Number Placeholder 2"/>
          <p:cNvSpPr>
            <a:spLocks noGrp="1"/>
          </p:cNvSpPr>
          <p:nvPr>
            <p:ph type="sldNum" sz="quarter" idx="11"/>
          </p:nvPr>
        </p:nvSpPr>
        <p:spPr/>
        <p:txBody>
          <a:bodyPr/>
          <a:lstStyle/>
          <a:p>
            <a:pPr>
              <a:defRPr/>
            </a:pPr>
            <a:fld id="{779CDB29-95EC-444F-B46F-5C7E11ECD362}" type="slidenum">
              <a:rPr lang="en-US" smtClean="0"/>
              <a:pPr>
                <a:defRPr/>
              </a:pPr>
              <a:t>9</a:t>
            </a:fld>
            <a:endParaRPr lang="en-US" dirty="0"/>
          </a:p>
        </p:txBody>
      </p:sp>
    </p:spTree>
    <p:extLst>
      <p:ext uri="{BB962C8B-B14F-4D97-AF65-F5344CB8AC3E}">
        <p14:creationId xmlns:p14="http://schemas.microsoft.com/office/powerpoint/2010/main" val="1635755542"/>
      </p:ext>
    </p:extLst>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a:noFill/>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4D4D4D"/>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14672</TotalTime>
  <Words>1454</Words>
  <Application>Microsoft Office PowerPoint</Application>
  <PresentationFormat>On-screen Show (16:9)</PresentationFormat>
  <Paragraphs>133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Default Design</vt:lpstr>
      <vt:lpstr>Semiconductor Market Overview</vt:lpstr>
      <vt:lpstr>Raw IC Sales: Raw: data has not been ‘cooked’ with a moving average or some other statistical manipulation</vt:lpstr>
      <vt:lpstr>IC Sales Trend</vt:lpstr>
      <vt:lpstr>IC Sales Track: Overheated or Underheated?</vt:lpstr>
      <vt:lpstr>Weekly Sales Growth: DRAM, NAND, Logic, Analog &amp; Power, and Auto</vt:lpstr>
      <vt:lpstr>Weekly IC Supply/Demand Heat Map</vt:lpstr>
      <vt:lpstr>Inventories are rising, but supply is still tight</vt:lpstr>
      <vt:lpstr>Chip Price Performance Index</vt:lpstr>
      <vt:lpstr>WW Semiconductor Forecast: DRAM, NAND, Logic, Analog &amp; Power, and Auto</vt:lpstr>
      <vt:lpstr>Capex</vt:lpstr>
      <vt:lpstr>New Investment Activities: Over in $120B in new investments in the next two years</vt:lpstr>
      <vt:lpstr>Capex by Application</vt:lpstr>
      <vt:lpstr>Adv. Logic &amp; Foundry</vt:lpstr>
      <vt:lpstr>Memory Capex </vt:lpstr>
      <vt:lpstr>Is the rising capital intensity sustainable?</vt:lpstr>
      <vt:lpstr>Forecast Summary</vt:lpstr>
      <vt:lpstr>PowerPoint Presentation</vt:lpstr>
      <vt:lpstr>Terms and Conditions, Notices, and Disclaimers, etc.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VLSI PP master</dc:title>
  <dc:creator>dhutcheson@techinsights.com</dc:creator>
  <cp:lastModifiedBy>Andrea Lati</cp:lastModifiedBy>
  <cp:revision>487</cp:revision>
  <cp:lastPrinted>2018-11-01T20:44:10Z</cp:lastPrinted>
  <dcterms:created xsi:type="dcterms:W3CDTF">2012-08-17T21:30:08Z</dcterms:created>
  <dcterms:modified xsi:type="dcterms:W3CDTF">2022-02-28T22:55:52Z</dcterms:modified>
</cp:coreProperties>
</file>